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4"/>
    <p:sldMasterId id="2147483781" r:id="rId5"/>
  </p:sldMasterIdLst>
  <p:notesMasterIdLst>
    <p:notesMasterId r:id="rId46"/>
  </p:notesMasterIdLst>
  <p:handoutMasterIdLst>
    <p:handoutMasterId r:id="rId47"/>
  </p:handoutMasterIdLst>
  <p:sldIdLst>
    <p:sldId id="429" r:id="rId6"/>
    <p:sldId id="257" r:id="rId7"/>
    <p:sldId id="365" r:id="rId8"/>
    <p:sldId id="384" r:id="rId9"/>
    <p:sldId id="354" r:id="rId10"/>
    <p:sldId id="398" r:id="rId11"/>
    <p:sldId id="389" r:id="rId12"/>
    <p:sldId id="370" r:id="rId13"/>
    <p:sldId id="358" r:id="rId14"/>
    <p:sldId id="359" r:id="rId15"/>
    <p:sldId id="430" r:id="rId16"/>
    <p:sldId id="364" r:id="rId17"/>
    <p:sldId id="431" r:id="rId18"/>
    <p:sldId id="372" r:id="rId19"/>
    <p:sldId id="373" r:id="rId20"/>
    <p:sldId id="382" r:id="rId21"/>
    <p:sldId id="412" r:id="rId22"/>
    <p:sldId id="375" r:id="rId23"/>
    <p:sldId id="376" r:id="rId24"/>
    <p:sldId id="377" r:id="rId25"/>
    <p:sldId id="379" r:id="rId26"/>
    <p:sldId id="260" r:id="rId27"/>
    <p:sldId id="390" r:id="rId28"/>
    <p:sldId id="432" r:id="rId29"/>
    <p:sldId id="383" r:id="rId30"/>
    <p:sldId id="339" r:id="rId31"/>
    <p:sldId id="422" r:id="rId32"/>
    <p:sldId id="440" r:id="rId33"/>
    <p:sldId id="433" r:id="rId34"/>
    <p:sldId id="392" r:id="rId35"/>
    <p:sldId id="400" r:id="rId36"/>
    <p:sldId id="424" r:id="rId37"/>
    <p:sldId id="425" r:id="rId38"/>
    <p:sldId id="426" r:id="rId39"/>
    <p:sldId id="427" r:id="rId40"/>
    <p:sldId id="435" r:id="rId41"/>
    <p:sldId id="439" r:id="rId42"/>
    <p:sldId id="434" r:id="rId43"/>
    <p:sldId id="419" r:id="rId44"/>
    <p:sldId id="369" r:id="rId45"/>
  </p:sldIdLst>
  <p:sldSz cx="12192000" cy="6858000"/>
  <p:notesSz cx="7099300" cy="102346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521415D9-36F7-43E2-AB2F-B90AF26B5E84}">
      <p14:sectionLst xmlns:p14="http://schemas.microsoft.com/office/powerpoint/2010/main">
        <p14:section name="Standardabschnitt" id="{3654C890-4270-4BA6-8ADF-4C631050B996}">
          <p14:sldIdLst>
            <p14:sldId id="429"/>
            <p14:sldId id="257"/>
            <p14:sldId id="365"/>
            <p14:sldId id="384"/>
            <p14:sldId id="354"/>
            <p14:sldId id="398"/>
            <p14:sldId id="389"/>
            <p14:sldId id="370"/>
            <p14:sldId id="358"/>
            <p14:sldId id="359"/>
            <p14:sldId id="430"/>
            <p14:sldId id="364"/>
            <p14:sldId id="431"/>
            <p14:sldId id="372"/>
            <p14:sldId id="373"/>
            <p14:sldId id="382"/>
            <p14:sldId id="412"/>
            <p14:sldId id="375"/>
            <p14:sldId id="376"/>
            <p14:sldId id="377"/>
            <p14:sldId id="379"/>
            <p14:sldId id="260"/>
            <p14:sldId id="390"/>
            <p14:sldId id="432"/>
            <p14:sldId id="383"/>
            <p14:sldId id="339"/>
            <p14:sldId id="422"/>
            <p14:sldId id="440"/>
            <p14:sldId id="433"/>
            <p14:sldId id="392"/>
            <p14:sldId id="400"/>
            <p14:sldId id="424"/>
            <p14:sldId id="425"/>
            <p14:sldId id="426"/>
            <p14:sldId id="427"/>
            <p14:sldId id="435"/>
            <p14:sldId id="439"/>
            <p14:sldId id="434"/>
            <p14:sldId id="419"/>
            <p14:sldId id="369"/>
          </p14:sldIdLst>
        </p14:section>
      </p14:sectionLst>
    </p:ext>
    <p:ext uri="{EFAFB233-063F-42B5-8137-9DF3F51BA10A}">
      <p15:sldGuideLst xmlns:p15="http://schemas.microsoft.com/office/powerpoint/2012/main">
        <p15:guide id="1" orient="horz" pos="3639" userDrawn="1">
          <p15:clr>
            <a:srgbClr val="A4A3A4"/>
          </p15:clr>
        </p15:guide>
        <p15:guide id="2" orient="horz" pos="1144" userDrawn="1">
          <p15:clr>
            <a:srgbClr val="A4A3A4"/>
          </p15:clr>
        </p15:guide>
        <p15:guide id="3" pos="3833" userDrawn="1">
          <p15:clr>
            <a:srgbClr val="A4A3A4"/>
          </p15:clr>
        </p15:guide>
        <p15:guide id="4" pos="528" userDrawn="1">
          <p15:clr>
            <a:srgbClr val="A4A3A4"/>
          </p15:clr>
        </p15:guide>
        <p15:guide id="5" pos="7161"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Leutner" initials="giz" lastIdx="2" clrIdx="0"/>
  <p:cmAuthor id="1" name="Johanna Beate Wysluch" initials="JBW" lastIdx="19" clrIdx="1"/>
  <p:cmAuthor id="2" name="Kaas, Rabea GIZ" initials="KRG" lastIdx="6" clrIdx="2">
    <p:extLst>
      <p:ext uri="{19B8F6BF-5375-455C-9EA6-DF929625EA0E}">
        <p15:presenceInfo xmlns:p15="http://schemas.microsoft.com/office/powerpoint/2012/main" userId="S-1-5-21-3211005450-2565063988-1429816208-156878" providerId="AD"/>
      </p:ext>
    </p:extLst>
  </p:cmAuthor>
  <p:cmAuthor id="3" name="Wisner, Joerg GIZ" initials="WJG" lastIdx="8" clrIdx="3">
    <p:extLst>
      <p:ext uri="{19B8F6BF-5375-455C-9EA6-DF929625EA0E}">
        <p15:presenceInfo xmlns:p15="http://schemas.microsoft.com/office/powerpoint/2012/main" userId="S::joerg.wisner@giz.de::a986085f-1dc0-4856-ac0e-469764774a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C2EE"/>
    <a:srgbClr val="FAC433"/>
    <a:srgbClr val="84AD42"/>
    <a:srgbClr val="2D8B2A"/>
    <a:srgbClr val="6CBCE3"/>
    <a:srgbClr val="8AB9E2"/>
    <a:srgbClr val="0076AF"/>
    <a:srgbClr val="6E6452"/>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4D186-1752-4AF8-B8CA-646E74BB0F1F}" v="71" dt="2024-03-25T10:55:48.8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0364" autoAdjust="0"/>
  </p:normalViewPr>
  <p:slideViewPr>
    <p:cSldViewPr snapToGrid="0">
      <p:cViewPr varScale="1">
        <p:scale>
          <a:sx n="76" d="100"/>
          <a:sy n="76" d="100"/>
        </p:scale>
        <p:origin x="941" y="67"/>
      </p:cViewPr>
      <p:guideLst>
        <p:guide orient="horz" pos="3639"/>
        <p:guide orient="horz" pos="1144"/>
        <p:guide pos="3833"/>
        <p:guide pos="528"/>
        <p:guide pos="7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337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esler, Klara GIZ" userId="c8eb932e-4332-4c6e-8f25-88eb24c81eba" providerId="ADAL" clId="{5DD961C2-3DBA-47F7-A095-2D5E56429357}"/>
    <pc:docChg chg="undo custSel modSld">
      <pc:chgData name="Giesler, Klara GIZ" userId="c8eb932e-4332-4c6e-8f25-88eb24c81eba" providerId="ADAL" clId="{5DD961C2-3DBA-47F7-A095-2D5E56429357}" dt="2024-03-04T10:03:38.707" v="454" actId="1076"/>
      <pc:docMkLst>
        <pc:docMk/>
      </pc:docMkLst>
      <pc:sldChg chg="modSp mod">
        <pc:chgData name="Giesler, Klara GIZ" userId="c8eb932e-4332-4c6e-8f25-88eb24c81eba" providerId="ADAL" clId="{5DD961C2-3DBA-47F7-A095-2D5E56429357}" dt="2024-02-26T14:00:50.699" v="407" actId="20577"/>
        <pc:sldMkLst>
          <pc:docMk/>
          <pc:sldMk cId="4007732440" sldId="257"/>
        </pc:sldMkLst>
        <pc:spChg chg="mod">
          <ac:chgData name="Giesler, Klara GIZ" userId="c8eb932e-4332-4c6e-8f25-88eb24c81eba" providerId="ADAL" clId="{5DD961C2-3DBA-47F7-A095-2D5E56429357}" dt="2024-02-26T14:00:50.699" v="407" actId="20577"/>
          <ac:spMkLst>
            <pc:docMk/>
            <pc:sldMk cId="4007732440" sldId="257"/>
            <ac:spMk id="3" creationId="{00000000-0000-0000-0000-000000000000}"/>
          </ac:spMkLst>
        </pc:spChg>
      </pc:sldChg>
      <pc:sldChg chg="modSp mod">
        <pc:chgData name="Giesler, Klara GIZ" userId="c8eb932e-4332-4c6e-8f25-88eb24c81eba" providerId="ADAL" clId="{5DD961C2-3DBA-47F7-A095-2D5E56429357}" dt="2024-02-26T14:01:54.722" v="415" actId="1076"/>
        <pc:sldMkLst>
          <pc:docMk/>
          <pc:sldMk cId="774026679" sldId="358"/>
        </pc:sldMkLst>
        <pc:spChg chg="mod">
          <ac:chgData name="Giesler, Klara GIZ" userId="c8eb932e-4332-4c6e-8f25-88eb24c81eba" providerId="ADAL" clId="{5DD961C2-3DBA-47F7-A095-2D5E56429357}" dt="2024-02-26T14:01:54.722" v="415" actId="1076"/>
          <ac:spMkLst>
            <pc:docMk/>
            <pc:sldMk cId="774026679" sldId="358"/>
            <ac:spMk id="2" creationId="{00000000-0000-0000-0000-000000000000}"/>
          </ac:spMkLst>
        </pc:spChg>
        <pc:spChg chg="mod">
          <ac:chgData name="Giesler, Klara GIZ" userId="c8eb932e-4332-4c6e-8f25-88eb24c81eba" providerId="ADAL" clId="{5DD961C2-3DBA-47F7-A095-2D5E56429357}" dt="2024-02-26T13:31:25.006" v="5" actId="20577"/>
          <ac:spMkLst>
            <pc:docMk/>
            <pc:sldMk cId="774026679" sldId="358"/>
            <ac:spMk id="14" creationId="{00000000-0000-0000-0000-000000000000}"/>
          </ac:spMkLst>
        </pc:spChg>
        <pc:graphicFrameChg chg="mod">
          <ac:chgData name="Giesler, Klara GIZ" userId="c8eb932e-4332-4c6e-8f25-88eb24c81eba" providerId="ADAL" clId="{5DD961C2-3DBA-47F7-A095-2D5E56429357}" dt="2024-02-26T14:01:48.777" v="414" actId="1076"/>
          <ac:graphicFrameMkLst>
            <pc:docMk/>
            <pc:sldMk cId="774026679" sldId="358"/>
            <ac:graphicFrameMk id="8" creationId="{6F3A18D0-014F-478E-B373-8C3ED61B9055}"/>
          </ac:graphicFrameMkLst>
        </pc:graphicFrameChg>
      </pc:sldChg>
      <pc:sldChg chg="addSp delSp modSp mod">
        <pc:chgData name="Giesler, Klara GIZ" userId="c8eb932e-4332-4c6e-8f25-88eb24c81eba" providerId="ADAL" clId="{5DD961C2-3DBA-47F7-A095-2D5E56429357}" dt="2024-03-04T10:03:38.707" v="454" actId="1076"/>
        <pc:sldMkLst>
          <pc:docMk/>
          <pc:sldMk cId="194274286" sldId="373"/>
        </pc:sldMkLst>
        <pc:spChg chg="mod">
          <ac:chgData name="Giesler, Klara GIZ" userId="c8eb932e-4332-4c6e-8f25-88eb24c81eba" providerId="ADAL" clId="{5DD961C2-3DBA-47F7-A095-2D5E56429357}" dt="2024-03-04T10:03:21.892" v="450" actId="1076"/>
          <ac:spMkLst>
            <pc:docMk/>
            <pc:sldMk cId="194274286" sldId="373"/>
            <ac:spMk id="2" creationId="{00000000-0000-0000-0000-000000000000}"/>
          </ac:spMkLst>
        </pc:spChg>
        <pc:grpChg chg="mod">
          <ac:chgData name="Giesler, Klara GIZ" userId="c8eb932e-4332-4c6e-8f25-88eb24c81eba" providerId="ADAL" clId="{5DD961C2-3DBA-47F7-A095-2D5E56429357}" dt="2024-03-04T10:03:17.735" v="449" actId="1076"/>
          <ac:grpSpMkLst>
            <pc:docMk/>
            <pc:sldMk cId="194274286" sldId="373"/>
            <ac:grpSpMk id="7" creationId="{00000000-0000-0000-0000-000000000000}"/>
          </ac:grpSpMkLst>
        </pc:grpChg>
        <pc:grpChg chg="mod">
          <ac:chgData name="Giesler, Klara GIZ" userId="c8eb932e-4332-4c6e-8f25-88eb24c81eba" providerId="ADAL" clId="{5DD961C2-3DBA-47F7-A095-2D5E56429357}" dt="2024-03-04T09:55:35.145" v="429" actId="1076"/>
          <ac:grpSpMkLst>
            <pc:docMk/>
            <pc:sldMk cId="194274286" sldId="373"/>
            <ac:grpSpMk id="9" creationId="{8C44690E-1724-46EA-AE08-C98700D4A7F7}"/>
          </ac:grpSpMkLst>
        </pc:grpChg>
        <pc:grpChg chg="mod">
          <ac:chgData name="Giesler, Klara GIZ" userId="c8eb932e-4332-4c6e-8f25-88eb24c81eba" providerId="ADAL" clId="{5DD961C2-3DBA-47F7-A095-2D5E56429357}" dt="2024-03-04T09:54:32.744" v="421" actId="1076"/>
          <ac:grpSpMkLst>
            <pc:docMk/>
            <pc:sldMk cId="194274286" sldId="373"/>
            <ac:grpSpMk id="39" creationId="{0F29DD80-14CC-40CF-840A-17DE587407C0}"/>
          </ac:grpSpMkLst>
        </pc:grpChg>
        <pc:picChg chg="mod">
          <ac:chgData name="Giesler, Klara GIZ" userId="c8eb932e-4332-4c6e-8f25-88eb24c81eba" providerId="ADAL" clId="{5DD961C2-3DBA-47F7-A095-2D5E56429357}" dt="2024-03-04T09:55:56.738" v="432" actId="1076"/>
          <ac:picMkLst>
            <pc:docMk/>
            <pc:sldMk cId="194274286" sldId="373"/>
            <ac:picMk id="4" creationId="{4095CF7C-E159-4CBB-B2A5-6AAB316781B6}"/>
          </ac:picMkLst>
        </pc:picChg>
        <pc:picChg chg="mod">
          <ac:chgData name="Giesler, Klara GIZ" userId="c8eb932e-4332-4c6e-8f25-88eb24c81eba" providerId="ADAL" clId="{5DD961C2-3DBA-47F7-A095-2D5E56429357}" dt="2024-03-04T10:03:17.735" v="449" actId="1076"/>
          <ac:picMkLst>
            <pc:docMk/>
            <pc:sldMk cId="194274286" sldId="373"/>
            <ac:picMk id="5" creationId="{00000000-0000-0000-0000-000000000000}"/>
          </ac:picMkLst>
        </pc:picChg>
        <pc:picChg chg="del">
          <ac:chgData name="Giesler, Klara GIZ" userId="c8eb932e-4332-4c6e-8f25-88eb24c81eba" providerId="ADAL" clId="{5DD961C2-3DBA-47F7-A095-2D5E56429357}" dt="2024-03-04T09:55:19.417" v="424" actId="478"/>
          <ac:picMkLst>
            <pc:docMk/>
            <pc:sldMk cId="194274286" sldId="373"/>
            <ac:picMk id="6" creationId="{4BDB851B-39B8-4EA4-B271-F8CFAD369916}"/>
          </ac:picMkLst>
        </pc:picChg>
        <pc:picChg chg="mod">
          <ac:chgData name="Giesler, Klara GIZ" userId="c8eb932e-4332-4c6e-8f25-88eb24c81eba" providerId="ADAL" clId="{5DD961C2-3DBA-47F7-A095-2D5E56429357}" dt="2024-03-04T09:55:32.001" v="428" actId="1076"/>
          <ac:picMkLst>
            <pc:docMk/>
            <pc:sldMk cId="194274286" sldId="373"/>
            <ac:picMk id="8" creationId="{08226549-1F3C-4089-A1A7-67FC6DB605FD}"/>
          </ac:picMkLst>
        </pc:picChg>
        <pc:picChg chg="mod">
          <ac:chgData name="Giesler, Klara GIZ" userId="c8eb932e-4332-4c6e-8f25-88eb24c81eba" providerId="ADAL" clId="{5DD961C2-3DBA-47F7-A095-2D5E56429357}" dt="2024-03-04T10:03:14.438" v="448" actId="1076"/>
          <ac:picMkLst>
            <pc:docMk/>
            <pc:sldMk cId="194274286" sldId="373"/>
            <ac:picMk id="10" creationId="{BC505233-DF98-4E10-808B-17F98A9D35F8}"/>
          </ac:picMkLst>
        </pc:picChg>
        <pc:picChg chg="mod">
          <ac:chgData name="Giesler, Klara GIZ" userId="c8eb932e-4332-4c6e-8f25-88eb24c81eba" providerId="ADAL" clId="{5DD961C2-3DBA-47F7-A095-2D5E56429357}" dt="2024-03-04T10:03:38.707" v="454" actId="1076"/>
          <ac:picMkLst>
            <pc:docMk/>
            <pc:sldMk cId="194274286" sldId="373"/>
            <ac:picMk id="11" creationId="{232F5453-8570-45EA-8F4F-FFD2523FBB0D}"/>
          </ac:picMkLst>
        </pc:picChg>
        <pc:picChg chg="add mod">
          <ac:chgData name="Giesler, Klara GIZ" userId="c8eb932e-4332-4c6e-8f25-88eb24c81eba" providerId="ADAL" clId="{5DD961C2-3DBA-47F7-A095-2D5E56429357}" dt="2024-03-04T10:03:32.862" v="452" actId="1076"/>
          <ac:picMkLst>
            <pc:docMk/>
            <pc:sldMk cId="194274286" sldId="373"/>
            <ac:picMk id="12" creationId="{61FAFD72-54DE-39A6-A37E-BC556B0A807D}"/>
          </ac:picMkLst>
        </pc:picChg>
        <pc:picChg chg="mod">
          <ac:chgData name="Giesler, Klara GIZ" userId="c8eb932e-4332-4c6e-8f25-88eb24c81eba" providerId="ADAL" clId="{5DD961C2-3DBA-47F7-A095-2D5E56429357}" dt="2024-03-04T09:56:04.602" v="434" actId="1076"/>
          <ac:picMkLst>
            <pc:docMk/>
            <pc:sldMk cId="194274286" sldId="373"/>
            <ac:picMk id="20" creationId="{00000000-0000-0000-0000-000000000000}"/>
          </ac:picMkLst>
        </pc:picChg>
        <pc:picChg chg="mod">
          <ac:chgData name="Giesler, Klara GIZ" userId="c8eb932e-4332-4c6e-8f25-88eb24c81eba" providerId="ADAL" clId="{5DD961C2-3DBA-47F7-A095-2D5E56429357}" dt="2024-03-04T10:03:17.735" v="449" actId="1076"/>
          <ac:picMkLst>
            <pc:docMk/>
            <pc:sldMk cId="194274286" sldId="373"/>
            <ac:picMk id="23" creationId="{00000000-0000-0000-0000-000000000000}"/>
          </ac:picMkLst>
        </pc:picChg>
        <pc:picChg chg="mod">
          <ac:chgData name="Giesler, Klara GIZ" userId="c8eb932e-4332-4c6e-8f25-88eb24c81eba" providerId="ADAL" clId="{5DD961C2-3DBA-47F7-A095-2D5E56429357}" dt="2024-03-04T10:03:17.735" v="449" actId="1076"/>
          <ac:picMkLst>
            <pc:docMk/>
            <pc:sldMk cId="194274286" sldId="373"/>
            <ac:picMk id="27" creationId="{00000000-0000-0000-0000-000000000000}"/>
          </ac:picMkLst>
        </pc:picChg>
        <pc:picChg chg="mod">
          <ac:chgData name="Giesler, Klara GIZ" userId="c8eb932e-4332-4c6e-8f25-88eb24c81eba" providerId="ADAL" clId="{5DD961C2-3DBA-47F7-A095-2D5E56429357}" dt="2024-03-04T10:03:17.735" v="449" actId="1076"/>
          <ac:picMkLst>
            <pc:docMk/>
            <pc:sldMk cId="194274286" sldId="373"/>
            <ac:picMk id="28" creationId="{00000000-0000-0000-0000-000000000000}"/>
          </ac:picMkLst>
        </pc:picChg>
        <pc:picChg chg="mod">
          <ac:chgData name="Giesler, Klara GIZ" userId="c8eb932e-4332-4c6e-8f25-88eb24c81eba" providerId="ADAL" clId="{5DD961C2-3DBA-47F7-A095-2D5E56429357}" dt="2024-03-04T10:03:17.735" v="449" actId="1076"/>
          <ac:picMkLst>
            <pc:docMk/>
            <pc:sldMk cId="194274286" sldId="373"/>
            <ac:picMk id="29" creationId="{00000000-0000-0000-0000-000000000000}"/>
          </ac:picMkLst>
        </pc:picChg>
        <pc:picChg chg="mod">
          <ac:chgData name="Giesler, Klara GIZ" userId="c8eb932e-4332-4c6e-8f25-88eb24c81eba" providerId="ADAL" clId="{5DD961C2-3DBA-47F7-A095-2D5E56429357}" dt="2024-03-04T09:55:38.242" v="430" actId="1076"/>
          <ac:picMkLst>
            <pc:docMk/>
            <pc:sldMk cId="194274286" sldId="373"/>
            <ac:picMk id="30" creationId="{9BB45D95-8946-46C4-8E9E-8DD5E4E508DA}"/>
          </ac:picMkLst>
        </pc:picChg>
        <pc:picChg chg="mod">
          <ac:chgData name="Giesler, Klara GIZ" userId="c8eb932e-4332-4c6e-8f25-88eb24c81eba" providerId="ADAL" clId="{5DD961C2-3DBA-47F7-A095-2D5E56429357}" dt="2024-03-04T09:55:54.287" v="431" actId="1076"/>
          <ac:picMkLst>
            <pc:docMk/>
            <pc:sldMk cId="194274286" sldId="373"/>
            <ac:picMk id="32" creationId="{E14C7724-A76C-4ADC-AF04-66201515F630}"/>
          </ac:picMkLst>
        </pc:picChg>
        <pc:picChg chg="mod">
          <ac:chgData name="Giesler, Klara GIZ" userId="c8eb932e-4332-4c6e-8f25-88eb24c81eba" providerId="ADAL" clId="{5DD961C2-3DBA-47F7-A095-2D5E56429357}" dt="2024-03-04T09:56:02.141" v="433" actId="1076"/>
          <ac:picMkLst>
            <pc:docMk/>
            <pc:sldMk cId="194274286" sldId="373"/>
            <ac:picMk id="37" creationId="{B594B48D-42E8-44B5-9F50-AC29F513CDF3}"/>
          </ac:picMkLst>
        </pc:picChg>
        <pc:picChg chg="mod">
          <ac:chgData name="Giesler, Klara GIZ" userId="c8eb932e-4332-4c6e-8f25-88eb24c81eba" providerId="ADAL" clId="{5DD961C2-3DBA-47F7-A095-2D5E56429357}" dt="2024-03-04T10:03:30.554" v="451" actId="1076"/>
          <ac:picMkLst>
            <pc:docMk/>
            <pc:sldMk cId="194274286" sldId="373"/>
            <ac:picMk id="41" creationId="{7FDB63D1-C301-4AAA-9844-6742F1930803}"/>
          </ac:picMkLst>
        </pc:picChg>
        <pc:picChg chg="del">
          <ac:chgData name="Giesler, Klara GIZ" userId="c8eb932e-4332-4c6e-8f25-88eb24c81eba" providerId="ADAL" clId="{5DD961C2-3DBA-47F7-A095-2D5E56429357}" dt="2024-03-04T10:00:28.738" v="438" actId="478"/>
          <ac:picMkLst>
            <pc:docMk/>
            <pc:sldMk cId="194274286" sldId="373"/>
            <ac:picMk id="42" creationId="{82A49EB8-EC7D-4F54-A7B0-81EE48C73C2C}"/>
          </ac:picMkLst>
        </pc:picChg>
        <pc:picChg chg="del">
          <ac:chgData name="Giesler, Klara GIZ" userId="c8eb932e-4332-4c6e-8f25-88eb24c81eba" providerId="ADAL" clId="{5DD961C2-3DBA-47F7-A095-2D5E56429357}" dt="2024-03-04T09:56:44.098" v="435" actId="478"/>
          <ac:picMkLst>
            <pc:docMk/>
            <pc:sldMk cId="194274286" sldId="373"/>
            <ac:picMk id="43" creationId="{1AEE68C6-2DE5-41F8-815B-7D53E9A5B24C}"/>
          </ac:picMkLst>
        </pc:picChg>
        <pc:picChg chg="mod">
          <ac:chgData name="Giesler, Klara GIZ" userId="c8eb932e-4332-4c6e-8f25-88eb24c81eba" providerId="ADAL" clId="{5DD961C2-3DBA-47F7-A095-2D5E56429357}" dt="2024-03-04T10:03:36.419" v="453" actId="1076"/>
          <ac:picMkLst>
            <pc:docMk/>
            <pc:sldMk cId="194274286" sldId="373"/>
            <ac:picMk id="45" creationId="{D29393A1-598A-4AD4-BC90-B995D7E00F58}"/>
          </ac:picMkLst>
        </pc:picChg>
        <pc:picChg chg="add mod">
          <ac:chgData name="Giesler, Klara GIZ" userId="c8eb932e-4332-4c6e-8f25-88eb24c81eba" providerId="ADAL" clId="{5DD961C2-3DBA-47F7-A095-2D5E56429357}" dt="2024-03-04T09:56:50.301" v="437" actId="1076"/>
          <ac:picMkLst>
            <pc:docMk/>
            <pc:sldMk cId="194274286" sldId="373"/>
            <ac:picMk id="1026" creationId="{A5DD66D6-FA04-6257-D5F8-7D0DD9DF5D9B}"/>
          </ac:picMkLst>
        </pc:picChg>
        <pc:picChg chg="mod">
          <ac:chgData name="Giesler, Klara GIZ" userId="c8eb932e-4332-4c6e-8f25-88eb24c81eba" providerId="ADAL" clId="{5DD961C2-3DBA-47F7-A095-2D5E56429357}" dt="2024-03-04T10:03:17.735" v="449" actId="1076"/>
          <ac:picMkLst>
            <pc:docMk/>
            <pc:sldMk cId="194274286" sldId="373"/>
            <ac:picMk id="2053" creationId="{00000000-0000-0000-0000-000000000000}"/>
          </ac:picMkLst>
        </pc:picChg>
      </pc:sldChg>
      <pc:sldChg chg="addSp modSp mod">
        <pc:chgData name="Giesler, Klara GIZ" userId="c8eb932e-4332-4c6e-8f25-88eb24c81eba" providerId="ADAL" clId="{5DD961C2-3DBA-47F7-A095-2D5E56429357}" dt="2024-02-26T14:00:34.991" v="405" actId="20577"/>
        <pc:sldMkLst>
          <pc:docMk/>
          <pc:sldMk cId="2142322591" sldId="383"/>
        </pc:sldMkLst>
        <pc:spChg chg="mod">
          <ac:chgData name="Giesler, Klara GIZ" userId="c8eb932e-4332-4c6e-8f25-88eb24c81eba" providerId="ADAL" clId="{5DD961C2-3DBA-47F7-A095-2D5E56429357}" dt="2024-02-26T13:53:13.942" v="195" actId="20577"/>
          <ac:spMkLst>
            <pc:docMk/>
            <pc:sldMk cId="2142322591" sldId="383"/>
            <ac:spMk id="2" creationId="{00000000-0000-0000-0000-000000000000}"/>
          </ac:spMkLst>
        </pc:spChg>
        <pc:spChg chg="add mod">
          <ac:chgData name="Giesler, Klara GIZ" userId="c8eb932e-4332-4c6e-8f25-88eb24c81eba" providerId="ADAL" clId="{5DD961C2-3DBA-47F7-A095-2D5E56429357}" dt="2024-02-26T13:59:52.458" v="372" actId="1076"/>
          <ac:spMkLst>
            <pc:docMk/>
            <pc:sldMk cId="2142322591" sldId="383"/>
            <ac:spMk id="3" creationId="{28182350-CEF8-4D2A-0580-233C109320FE}"/>
          </ac:spMkLst>
        </pc:spChg>
        <pc:spChg chg="mod">
          <ac:chgData name="Giesler, Klara GIZ" userId="c8eb932e-4332-4c6e-8f25-88eb24c81eba" providerId="ADAL" clId="{5DD961C2-3DBA-47F7-A095-2D5E56429357}" dt="2024-02-26T13:55:02.164" v="303" actId="14100"/>
          <ac:spMkLst>
            <pc:docMk/>
            <pc:sldMk cId="2142322591" sldId="383"/>
            <ac:spMk id="4" creationId="{693565F8-7B9C-4778-B23A-16FE9E4A5813}"/>
          </ac:spMkLst>
        </pc:spChg>
        <pc:spChg chg="mod">
          <ac:chgData name="Giesler, Klara GIZ" userId="c8eb932e-4332-4c6e-8f25-88eb24c81eba" providerId="ADAL" clId="{5DD961C2-3DBA-47F7-A095-2D5E56429357}" dt="2024-02-26T13:55:17.825" v="306" actId="14100"/>
          <ac:spMkLst>
            <pc:docMk/>
            <pc:sldMk cId="2142322591" sldId="383"/>
            <ac:spMk id="5" creationId="{73FEAE03-DF42-444D-816E-B0BE91EA8457}"/>
          </ac:spMkLst>
        </pc:spChg>
        <pc:spChg chg="mod">
          <ac:chgData name="Giesler, Klara GIZ" userId="c8eb932e-4332-4c6e-8f25-88eb24c81eba" providerId="ADAL" clId="{5DD961C2-3DBA-47F7-A095-2D5E56429357}" dt="2024-02-26T13:54:21.323" v="301" actId="20577"/>
          <ac:spMkLst>
            <pc:docMk/>
            <pc:sldMk cId="2142322591" sldId="383"/>
            <ac:spMk id="6" creationId="{00000000-0000-0000-0000-000000000000}"/>
          </ac:spMkLst>
        </pc:spChg>
        <pc:spChg chg="mod">
          <ac:chgData name="Giesler, Klara GIZ" userId="c8eb932e-4332-4c6e-8f25-88eb24c81eba" providerId="ADAL" clId="{5DD961C2-3DBA-47F7-A095-2D5E56429357}" dt="2024-02-26T13:56:06.727" v="319" actId="1076"/>
          <ac:spMkLst>
            <pc:docMk/>
            <pc:sldMk cId="2142322591" sldId="383"/>
            <ac:spMk id="7" creationId="{B0BEF78E-A819-49BD-87E2-BA7D6E34541C}"/>
          </ac:spMkLst>
        </pc:spChg>
        <pc:spChg chg="mod">
          <ac:chgData name="Giesler, Klara GIZ" userId="c8eb932e-4332-4c6e-8f25-88eb24c81eba" providerId="ADAL" clId="{5DD961C2-3DBA-47F7-A095-2D5E56429357}" dt="2024-02-26T13:56:12.270" v="320" actId="1076"/>
          <ac:spMkLst>
            <pc:docMk/>
            <pc:sldMk cId="2142322591" sldId="383"/>
            <ac:spMk id="8" creationId="{DF266CD5-C88B-480D-8372-6BD38C4D9AB3}"/>
          </ac:spMkLst>
        </pc:spChg>
        <pc:spChg chg="mod">
          <ac:chgData name="Giesler, Klara GIZ" userId="c8eb932e-4332-4c6e-8f25-88eb24c81eba" providerId="ADAL" clId="{5DD961C2-3DBA-47F7-A095-2D5E56429357}" dt="2024-02-26T13:56:39.803" v="326" actId="14100"/>
          <ac:spMkLst>
            <pc:docMk/>
            <pc:sldMk cId="2142322591" sldId="383"/>
            <ac:spMk id="9" creationId="{E17E11CD-C59C-4893-BFF3-B980D07BE473}"/>
          </ac:spMkLst>
        </pc:spChg>
        <pc:spChg chg="add mod">
          <ac:chgData name="Giesler, Klara GIZ" userId="c8eb932e-4332-4c6e-8f25-88eb24c81eba" providerId="ADAL" clId="{5DD961C2-3DBA-47F7-A095-2D5E56429357}" dt="2024-02-26T13:59:55.453" v="373" actId="1076"/>
          <ac:spMkLst>
            <pc:docMk/>
            <pc:sldMk cId="2142322591" sldId="383"/>
            <ac:spMk id="10" creationId="{03C9F829-0998-857A-6DDF-289119637F21}"/>
          </ac:spMkLst>
        </pc:spChg>
        <pc:spChg chg="mod">
          <ac:chgData name="Giesler, Klara GIZ" userId="c8eb932e-4332-4c6e-8f25-88eb24c81eba" providerId="ADAL" clId="{5DD961C2-3DBA-47F7-A095-2D5E56429357}" dt="2024-02-26T13:56:25.985" v="322" actId="1076"/>
          <ac:spMkLst>
            <pc:docMk/>
            <pc:sldMk cId="2142322591" sldId="383"/>
            <ac:spMk id="11" creationId="{D5306D35-1085-425A-9129-C806D7CB122A}"/>
          </ac:spMkLst>
        </pc:spChg>
        <pc:spChg chg="mod">
          <ac:chgData name="Giesler, Klara GIZ" userId="c8eb932e-4332-4c6e-8f25-88eb24c81eba" providerId="ADAL" clId="{5DD961C2-3DBA-47F7-A095-2D5E56429357}" dt="2024-02-26T13:56:31.853" v="323" actId="1076"/>
          <ac:spMkLst>
            <pc:docMk/>
            <pc:sldMk cId="2142322591" sldId="383"/>
            <ac:spMk id="12" creationId="{4E464EAD-01D5-44CE-8B21-54D338992636}"/>
          </ac:spMkLst>
        </pc:spChg>
        <pc:spChg chg="mod">
          <ac:chgData name="Giesler, Klara GIZ" userId="c8eb932e-4332-4c6e-8f25-88eb24c81eba" providerId="ADAL" clId="{5DD961C2-3DBA-47F7-A095-2D5E56429357}" dt="2024-02-26T13:56:46.159" v="327" actId="1076"/>
          <ac:spMkLst>
            <pc:docMk/>
            <pc:sldMk cId="2142322591" sldId="383"/>
            <ac:spMk id="13" creationId="{C549EDDF-F2D1-4BA2-B07D-BEECEA60CA14}"/>
          </ac:spMkLst>
        </pc:spChg>
        <pc:spChg chg="mod">
          <ac:chgData name="Giesler, Klara GIZ" userId="c8eb932e-4332-4c6e-8f25-88eb24c81eba" providerId="ADAL" clId="{5DD961C2-3DBA-47F7-A095-2D5E56429357}" dt="2024-02-26T13:56:49.469" v="328" actId="1076"/>
          <ac:spMkLst>
            <pc:docMk/>
            <pc:sldMk cId="2142322591" sldId="383"/>
            <ac:spMk id="14" creationId="{1E527EB8-1E7C-415F-BEEC-ECE25BAF5794}"/>
          </ac:spMkLst>
        </pc:spChg>
        <pc:spChg chg="mod">
          <ac:chgData name="Giesler, Klara GIZ" userId="c8eb932e-4332-4c6e-8f25-88eb24c81eba" providerId="ADAL" clId="{5DD961C2-3DBA-47F7-A095-2D5E56429357}" dt="2024-02-26T13:59:11.981" v="360" actId="1076"/>
          <ac:spMkLst>
            <pc:docMk/>
            <pc:sldMk cId="2142322591" sldId="383"/>
            <ac:spMk id="15" creationId="{CABAEF59-F618-4DFB-89B2-868FB014B660}"/>
          </ac:spMkLst>
        </pc:spChg>
        <pc:spChg chg="mod">
          <ac:chgData name="Giesler, Klara GIZ" userId="c8eb932e-4332-4c6e-8f25-88eb24c81eba" providerId="ADAL" clId="{5DD961C2-3DBA-47F7-A095-2D5E56429357}" dt="2024-02-26T13:59:15.056" v="361" actId="1076"/>
          <ac:spMkLst>
            <pc:docMk/>
            <pc:sldMk cId="2142322591" sldId="383"/>
            <ac:spMk id="16" creationId="{FC7387A4-AFDE-45A0-B906-3321834AB020}"/>
          </ac:spMkLst>
        </pc:spChg>
        <pc:spChg chg="mod">
          <ac:chgData name="Giesler, Klara GIZ" userId="c8eb932e-4332-4c6e-8f25-88eb24c81eba" providerId="ADAL" clId="{5DD961C2-3DBA-47F7-A095-2D5E56429357}" dt="2024-02-26T13:59:20.152" v="363" actId="1076"/>
          <ac:spMkLst>
            <pc:docMk/>
            <pc:sldMk cId="2142322591" sldId="383"/>
            <ac:spMk id="17" creationId="{0F920CD9-3728-480A-8276-875C62536CFD}"/>
          </ac:spMkLst>
        </pc:spChg>
        <pc:spChg chg="mod">
          <ac:chgData name="Giesler, Klara GIZ" userId="c8eb932e-4332-4c6e-8f25-88eb24c81eba" providerId="ADAL" clId="{5DD961C2-3DBA-47F7-A095-2D5E56429357}" dt="2024-02-26T13:59:21.719" v="364" actId="1076"/>
          <ac:spMkLst>
            <pc:docMk/>
            <pc:sldMk cId="2142322591" sldId="383"/>
            <ac:spMk id="18" creationId="{F955F658-EFF9-4172-BD0F-0A9CEB0953CF}"/>
          </ac:spMkLst>
        </pc:spChg>
        <pc:spChg chg="mod">
          <ac:chgData name="Giesler, Klara GIZ" userId="c8eb932e-4332-4c6e-8f25-88eb24c81eba" providerId="ADAL" clId="{5DD961C2-3DBA-47F7-A095-2D5E56429357}" dt="2024-02-26T13:59:25.504" v="365" actId="1076"/>
          <ac:spMkLst>
            <pc:docMk/>
            <pc:sldMk cId="2142322591" sldId="383"/>
            <ac:spMk id="19" creationId="{357E6A9D-87B9-4D78-B899-21A68B8DEEC4}"/>
          </ac:spMkLst>
        </pc:spChg>
        <pc:spChg chg="mod">
          <ac:chgData name="Giesler, Klara GIZ" userId="c8eb932e-4332-4c6e-8f25-88eb24c81eba" providerId="ADAL" clId="{5DD961C2-3DBA-47F7-A095-2D5E56429357}" dt="2024-02-26T13:59:28.864" v="366" actId="1076"/>
          <ac:spMkLst>
            <pc:docMk/>
            <pc:sldMk cId="2142322591" sldId="383"/>
            <ac:spMk id="20" creationId="{B6486ED3-32CD-488B-BCEA-63C6EC4681B4}"/>
          </ac:spMkLst>
        </pc:spChg>
        <pc:spChg chg="mod">
          <ac:chgData name="Giesler, Klara GIZ" userId="c8eb932e-4332-4c6e-8f25-88eb24c81eba" providerId="ADAL" clId="{5DD961C2-3DBA-47F7-A095-2D5E56429357}" dt="2024-02-26T13:59:34.356" v="367" actId="1076"/>
          <ac:spMkLst>
            <pc:docMk/>
            <pc:sldMk cId="2142322591" sldId="383"/>
            <ac:spMk id="21" creationId="{5313FD62-1E21-4535-A076-48391EC90D68}"/>
          </ac:spMkLst>
        </pc:spChg>
        <pc:spChg chg="mod">
          <ac:chgData name="Giesler, Klara GIZ" userId="c8eb932e-4332-4c6e-8f25-88eb24c81eba" providerId="ADAL" clId="{5DD961C2-3DBA-47F7-A095-2D5E56429357}" dt="2024-02-26T13:59:39.263" v="368" actId="1076"/>
          <ac:spMkLst>
            <pc:docMk/>
            <pc:sldMk cId="2142322591" sldId="383"/>
            <ac:spMk id="22" creationId="{7138BC31-3998-4C99-B1A1-A1A01190DB20}"/>
          </ac:spMkLst>
        </pc:spChg>
        <pc:spChg chg="mod">
          <ac:chgData name="Giesler, Klara GIZ" userId="c8eb932e-4332-4c6e-8f25-88eb24c81eba" providerId="ADAL" clId="{5DD961C2-3DBA-47F7-A095-2D5E56429357}" dt="2024-02-26T13:59:44.875" v="370" actId="1076"/>
          <ac:spMkLst>
            <pc:docMk/>
            <pc:sldMk cId="2142322591" sldId="383"/>
            <ac:spMk id="23" creationId="{6D8EE7BB-33EC-4269-AE4E-089643A4E32A}"/>
          </ac:spMkLst>
        </pc:spChg>
        <pc:spChg chg="mod">
          <ac:chgData name="Giesler, Klara GIZ" userId="c8eb932e-4332-4c6e-8f25-88eb24c81eba" providerId="ADAL" clId="{5DD961C2-3DBA-47F7-A095-2D5E56429357}" dt="2024-02-26T13:59:41.879" v="369" actId="1076"/>
          <ac:spMkLst>
            <pc:docMk/>
            <pc:sldMk cId="2142322591" sldId="383"/>
            <ac:spMk id="24" creationId="{0D9ACCF7-871E-43EB-8F5A-D9A6B97E623F}"/>
          </ac:spMkLst>
        </pc:spChg>
        <pc:spChg chg="mod">
          <ac:chgData name="Giesler, Klara GIZ" userId="c8eb932e-4332-4c6e-8f25-88eb24c81eba" providerId="ADAL" clId="{5DD961C2-3DBA-47F7-A095-2D5E56429357}" dt="2024-02-26T13:59:48.821" v="371" actId="1076"/>
          <ac:spMkLst>
            <pc:docMk/>
            <pc:sldMk cId="2142322591" sldId="383"/>
            <ac:spMk id="25" creationId="{0099E30A-0BE9-46BD-A634-7777FA5AB75A}"/>
          </ac:spMkLst>
        </pc:spChg>
        <pc:spChg chg="add mod">
          <ac:chgData name="Giesler, Klara GIZ" userId="c8eb932e-4332-4c6e-8f25-88eb24c81eba" providerId="ADAL" clId="{5DD961C2-3DBA-47F7-A095-2D5E56429357}" dt="2024-02-26T13:59:58.451" v="374" actId="1076"/>
          <ac:spMkLst>
            <pc:docMk/>
            <pc:sldMk cId="2142322591" sldId="383"/>
            <ac:spMk id="26" creationId="{97BBE947-E44B-04A1-05E6-44E1653C72A6}"/>
          </ac:spMkLst>
        </pc:spChg>
        <pc:spChg chg="add mod">
          <ac:chgData name="Giesler, Klara GIZ" userId="c8eb932e-4332-4c6e-8f25-88eb24c81eba" providerId="ADAL" clId="{5DD961C2-3DBA-47F7-A095-2D5E56429357}" dt="2024-02-26T14:00:02.299" v="375" actId="1076"/>
          <ac:spMkLst>
            <pc:docMk/>
            <pc:sldMk cId="2142322591" sldId="383"/>
            <ac:spMk id="27" creationId="{125864BE-B4B7-DF67-AEC0-1456F34DBCA8}"/>
          </ac:spMkLst>
        </pc:spChg>
        <pc:spChg chg="add mod">
          <ac:chgData name="Giesler, Klara GIZ" userId="c8eb932e-4332-4c6e-8f25-88eb24c81eba" providerId="ADAL" clId="{5DD961C2-3DBA-47F7-A095-2D5E56429357}" dt="2024-02-26T14:00:14.839" v="379" actId="20577"/>
          <ac:spMkLst>
            <pc:docMk/>
            <pc:sldMk cId="2142322591" sldId="383"/>
            <ac:spMk id="28" creationId="{CA24B049-1092-2609-EF73-31DB81DAF112}"/>
          </ac:spMkLst>
        </pc:spChg>
        <pc:spChg chg="add mod">
          <ac:chgData name="Giesler, Klara GIZ" userId="c8eb932e-4332-4c6e-8f25-88eb24c81eba" providerId="ADAL" clId="{5DD961C2-3DBA-47F7-A095-2D5E56429357}" dt="2024-02-26T14:00:34.991" v="405" actId="20577"/>
          <ac:spMkLst>
            <pc:docMk/>
            <pc:sldMk cId="2142322591" sldId="383"/>
            <ac:spMk id="29" creationId="{51F16843-8F7A-0C95-CBA6-A86607EB2D6F}"/>
          </ac:spMkLst>
        </pc:spChg>
      </pc:sldChg>
      <pc:sldChg chg="addSp delSp modSp mod">
        <pc:chgData name="Giesler, Klara GIZ" userId="c8eb932e-4332-4c6e-8f25-88eb24c81eba" providerId="ADAL" clId="{5DD961C2-3DBA-47F7-A095-2D5E56429357}" dt="2024-02-26T13:51:27.700" v="160" actId="1076"/>
        <pc:sldMkLst>
          <pc:docMk/>
          <pc:sldMk cId="3414579653" sldId="419"/>
        </pc:sldMkLst>
        <pc:spChg chg="mod">
          <ac:chgData name="Giesler, Klara GIZ" userId="c8eb932e-4332-4c6e-8f25-88eb24c81eba" providerId="ADAL" clId="{5DD961C2-3DBA-47F7-A095-2D5E56429357}" dt="2024-02-26T13:51:25.011" v="159" actId="1076"/>
          <ac:spMkLst>
            <pc:docMk/>
            <pc:sldMk cId="3414579653" sldId="419"/>
            <ac:spMk id="3" creationId="{00000000-0000-0000-0000-000000000000}"/>
          </ac:spMkLst>
        </pc:spChg>
        <pc:spChg chg="mod">
          <ac:chgData name="Giesler, Klara GIZ" userId="c8eb932e-4332-4c6e-8f25-88eb24c81eba" providerId="ADAL" clId="{5DD961C2-3DBA-47F7-A095-2D5E56429357}" dt="2024-02-26T13:51:14.034" v="156" actId="1076"/>
          <ac:spMkLst>
            <pc:docMk/>
            <pc:sldMk cId="3414579653" sldId="419"/>
            <ac:spMk id="6" creationId="{00000000-0000-0000-0000-000000000000}"/>
          </ac:spMkLst>
        </pc:spChg>
        <pc:spChg chg="mod">
          <ac:chgData name="Giesler, Klara GIZ" userId="c8eb932e-4332-4c6e-8f25-88eb24c81eba" providerId="ADAL" clId="{5DD961C2-3DBA-47F7-A095-2D5E56429357}" dt="2024-02-26T13:51:19.753" v="158" actId="1076"/>
          <ac:spMkLst>
            <pc:docMk/>
            <pc:sldMk cId="3414579653" sldId="419"/>
            <ac:spMk id="9" creationId="{00000000-0000-0000-0000-000000000000}"/>
          </ac:spMkLst>
        </pc:spChg>
        <pc:picChg chg="add mod">
          <ac:chgData name="Giesler, Klara GIZ" userId="c8eb932e-4332-4c6e-8f25-88eb24c81eba" providerId="ADAL" clId="{5DD961C2-3DBA-47F7-A095-2D5E56429357}" dt="2024-02-26T13:51:10.904" v="155" actId="1076"/>
          <ac:picMkLst>
            <pc:docMk/>
            <pc:sldMk cId="3414579653" sldId="419"/>
            <ac:picMk id="1026" creationId="{F500C320-5AE7-F530-CEA9-6940D7092C7A}"/>
          </ac:picMkLst>
        </pc:picChg>
        <pc:picChg chg="add mod">
          <ac:chgData name="Giesler, Klara GIZ" userId="c8eb932e-4332-4c6e-8f25-88eb24c81eba" providerId="ADAL" clId="{5DD961C2-3DBA-47F7-A095-2D5E56429357}" dt="2024-02-26T13:51:17.327" v="157" actId="1076"/>
          <ac:picMkLst>
            <pc:docMk/>
            <pc:sldMk cId="3414579653" sldId="419"/>
            <ac:picMk id="1028" creationId="{350F0B4B-6875-301A-58BC-68A4787699CD}"/>
          </ac:picMkLst>
        </pc:picChg>
        <pc:picChg chg="add mod">
          <ac:chgData name="Giesler, Klara GIZ" userId="c8eb932e-4332-4c6e-8f25-88eb24c81eba" providerId="ADAL" clId="{5DD961C2-3DBA-47F7-A095-2D5E56429357}" dt="2024-02-26T13:51:27.700" v="160" actId="1076"/>
          <ac:picMkLst>
            <pc:docMk/>
            <pc:sldMk cId="3414579653" sldId="419"/>
            <ac:picMk id="1030" creationId="{9FB5DE0C-6AD3-9E74-778F-40FAD1EA4BE5}"/>
          </ac:picMkLst>
        </pc:picChg>
        <pc:picChg chg="del">
          <ac:chgData name="Giesler, Klara GIZ" userId="c8eb932e-4332-4c6e-8f25-88eb24c81eba" providerId="ADAL" clId="{5DD961C2-3DBA-47F7-A095-2D5E56429357}" dt="2024-02-26T13:48:44.095" v="59" actId="478"/>
          <ac:picMkLst>
            <pc:docMk/>
            <pc:sldMk cId="3414579653" sldId="419"/>
            <ac:picMk id="3077" creationId="{00000000-0000-0000-0000-000000000000}"/>
          </ac:picMkLst>
        </pc:picChg>
      </pc:sldChg>
      <pc:sldChg chg="addSp delSp modSp mod">
        <pc:chgData name="Giesler, Klara GIZ" userId="c8eb932e-4332-4c6e-8f25-88eb24c81eba" providerId="ADAL" clId="{5DD961C2-3DBA-47F7-A095-2D5E56429357}" dt="2024-02-26T13:52:26.614" v="168" actId="1076"/>
        <pc:sldMkLst>
          <pc:docMk/>
          <pc:sldMk cId="3617855804" sldId="422"/>
        </pc:sldMkLst>
        <pc:picChg chg="add mod">
          <ac:chgData name="Giesler, Klara GIZ" userId="c8eb932e-4332-4c6e-8f25-88eb24c81eba" providerId="ADAL" clId="{5DD961C2-3DBA-47F7-A095-2D5E56429357}" dt="2024-02-26T13:52:26.614" v="168" actId="1076"/>
          <ac:picMkLst>
            <pc:docMk/>
            <pc:sldMk cId="3617855804" sldId="422"/>
            <ac:picMk id="4" creationId="{0833B1BF-0C60-18C9-5E4C-D7CDB62F0C9F}"/>
          </ac:picMkLst>
        </pc:picChg>
        <pc:picChg chg="del">
          <ac:chgData name="Giesler, Klara GIZ" userId="c8eb932e-4332-4c6e-8f25-88eb24c81eba" providerId="ADAL" clId="{5DD961C2-3DBA-47F7-A095-2D5E56429357}" dt="2024-02-26T13:52:09.237" v="162" actId="478"/>
          <ac:picMkLst>
            <pc:docMk/>
            <pc:sldMk cId="3617855804" sldId="422"/>
            <ac:picMk id="5" creationId="{6C24C7DC-A196-4DA7-9D22-365488388680}"/>
          </ac:picMkLst>
        </pc:picChg>
      </pc:sldChg>
      <pc:sldChg chg="modSp mod">
        <pc:chgData name="Giesler, Klara GIZ" userId="c8eb932e-4332-4c6e-8f25-88eb24c81eba" providerId="ADAL" clId="{5DD961C2-3DBA-47F7-A095-2D5E56429357}" dt="2024-02-26T13:47:23.214" v="55" actId="14100"/>
        <pc:sldMkLst>
          <pc:docMk/>
          <pc:sldMk cId="3736368910" sldId="440"/>
        </pc:sldMkLst>
        <pc:spChg chg="mod">
          <ac:chgData name="Giesler, Klara GIZ" userId="c8eb932e-4332-4c6e-8f25-88eb24c81eba" providerId="ADAL" clId="{5DD961C2-3DBA-47F7-A095-2D5E56429357}" dt="2024-02-26T13:40:00.842" v="16" actId="20577"/>
          <ac:spMkLst>
            <pc:docMk/>
            <pc:sldMk cId="3736368910" sldId="440"/>
            <ac:spMk id="2" creationId="{00000000-0000-0000-0000-000000000000}"/>
          </ac:spMkLst>
        </pc:spChg>
        <pc:spChg chg="mod">
          <ac:chgData name="Giesler, Klara GIZ" userId="c8eb932e-4332-4c6e-8f25-88eb24c81eba" providerId="ADAL" clId="{5DD961C2-3DBA-47F7-A095-2D5E56429357}" dt="2024-02-26T13:46:47.679" v="40" actId="20577"/>
          <ac:spMkLst>
            <pc:docMk/>
            <pc:sldMk cId="3736368910" sldId="440"/>
            <ac:spMk id="5" creationId="{9945B89A-3C0F-47F1-9BC7-FD2E9302EA6F}"/>
          </ac:spMkLst>
        </pc:spChg>
        <pc:spChg chg="mod">
          <ac:chgData name="Giesler, Klara GIZ" userId="c8eb932e-4332-4c6e-8f25-88eb24c81eba" providerId="ADAL" clId="{5DD961C2-3DBA-47F7-A095-2D5E56429357}" dt="2024-02-26T13:47:23.214" v="55" actId="14100"/>
          <ac:spMkLst>
            <pc:docMk/>
            <pc:sldMk cId="3736368910" sldId="440"/>
            <ac:spMk id="7" creationId="{F623AA86-D4B6-459C-944D-5DB6AFF19B47}"/>
          </ac:spMkLst>
        </pc:spChg>
        <pc:graphicFrameChg chg="mod modGraphic">
          <ac:chgData name="Giesler, Klara GIZ" userId="c8eb932e-4332-4c6e-8f25-88eb24c81eba" providerId="ADAL" clId="{5DD961C2-3DBA-47F7-A095-2D5E56429357}" dt="2024-02-26T13:46:36.478" v="38" actId="255"/>
          <ac:graphicFrameMkLst>
            <pc:docMk/>
            <pc:sldMk cId="3736368910" sldId="440"/>
            <ac:graphicFrameMk id="8" creationId="{75597197-BE1D-44EB-8B61-0746D99985EF}"/>
          </ac:graphicFrameMkLst>
        </pc:graphicFrameChg>
      </pc:sldChg>
    </pc:docChg>
  </pc:docChgLst>
  <pc:docChgLst>
    <pc:chgData name="Giesler, Klara GIZ" userId="c8eb932e-4332-4c6e-8f25-88eb24c81eba" providerId="ADAL" clId="{2AC4D186-1752-4AF8-B8CA-646E74BB0F1F}"/>
    <pc:docChg chg="undo custSel modSld">
      <pc:chgData name="Giesler, Klara GIZ" userId="c8eb932e-4332-4c6e-8f25-88eb24c81eba" providerId="ADAL" clId="{2AC4D186-1752-4AF8-B8CA-646E74BB0F1F}" dt="2024-03-25T11:21:22.708" v="254" actId="1076"/>
      <pc:docMkLst>
        <pc:docMk/>
      </pc:docMkLst>
      <pc:sldChg chg="addSp delSp modSp mod">
        <pc:chgData name="Giesler, Klara GIZ" userId="c8eb932e-4332-4c6e-8f25-88eb24c81eba" providerId="ADAL" clId="{2AC4D186-1752-4AF8-B8CA-646E74BB0F1F}" dt="2024-03-25T10:43:15.749" v="194" actId="1076"/>
        <pc:sldMkLst>
          <pc:docMk/>
          <pc:sldMk cId="2032353021" sldId="260"/>
        </pc:sldMkLst>
        <pc:spChg chg="mod">
          <ac:chgData name="Giesler, Klara GIZ" userId="c8eb932e-4332-4c6e-8f25-88eb24c81eba" providerId="ADAL" clId="{2AC4D186-1752-4AF8-B8CA-646E74BB0F1F}" dt="2024-03-25T10:33:57.088" v="85" actId="1076"/>
          <ac:spMkLst>
            <pc:docMk/>
            <pc:sldMk cId="2032353021" sldId="260"/>
            <ac:spMk id="2" creationId="{00000000-0000-0000-0000-000000000000}"/>
          </ac:spMkLst>
        </pc:spChg>
        <pc:spChg chg="add mod">
          <ac:chgData name="Giesler, Klara GIZ" userId="c8eb932e-4332-4c6e-8f25-88eb24c81eba" providerId="ADAL" clId="{2AC4D186-1752-4AF8-B8CA-646E74BB0F1F}" dt="2024-03-25T10:38:47.065" v="128" actId="1076"/>
          <ac:spMkLst>
            <pc:docMk/>
            <pc:sldMk cId="2032353021" sldId="260"/>
            <ac:spMk id="4" creationId="{F224CA03-1F44-A7EF-12D6-6A61ABEFBAF2}"/>
          </ac:spMkLst>
        </pc:spChg>
        <pc:spChg chg="add mod">
          <ac:chgData name="Giesler, Klara GIZ" userId="c8eb932e-4332-4c6e-8f25-88eb24c81eba" providerId="ADAL" clId="{2AC4D186-1752-4AF8-B8CA-646E74BB0F1F}" dt="2024-03-25T10:42:54.617" v="189" actId="1076"/>
          <ac:spMkLst>
            <pc:docMk/>
            <pc:sldMk cId="2032353021" sldId="260"/>
            <ac:spMk id="5" creationId="{8F1DA18E-3B85-FEED-F30D-A9A1BABC9FE8}"/>
          </ac:spMkLst>
        </pc:spChg>
        <pc:spChg chg="add mod">
          <ac:chgData name="Giesler, Klara GIZ" userId="c8eb932e-4332-4c6e-8f25-88eb24c81eba" providerId="ADAL" clId="{2AC4D186-1752-4AF8-B8CA-646E74BB0F1F}" dt="2024-03-25T10:40:42.730" v="160" actId="14100"/>
          <ac:spMkLst>
            <pc:docMk/>
            <pc:sldMk cId="2032353021" sldId="260"/>
            <ac:spMk id="6" creationId="{F69A2DB1-E87D-2AE2-A4B0-4587BD9E52F3}"/>
          </ac:spMkLst>
        </pc:spChg>
        <pc:spChg chg="add mod">
          <ac:chgData name="Giesler, Klara GIZ" userId="c8eb932e-4332-4c6e-8f25-88eb24c81eba" providerId="ADAL" clId="{2AC4D186-1752-4AF8-B8CA-646E74BB0F1F}" dt="2024-03-25T10:41:30.004" v="174" actId="20577"/>
          <ac:spMkLst>
            <pc:docMk/>
            <pc:sldMk cId="2032353021" sldId="260"/>
            <ac:spMk id="7" creationId="{F532FCDA-069A-03E0-E1CE-FC97761E103C}"/>
          </ac:spMkLst>
        </pc:spChg>
        <pc:spChg chg="add mod">
          <ac:chgData name="Giesler, Klara GIZ" userId="c8eb932e-4332-4c6e-8f25-88eb24c81eba" providerId="ADAL" clId="{2AC4D186-1752-4AF8-B8CA-646E74BB0F1F}" dt="2024-03-25T10:42:58.659" v="191" actId="1076"/>
          <ac:spMkLst>
            <pc:docMk/>
            <pc:sldMk cId="2032353021" sldId="260"/>
            <ac:spMk id="8" creationId="{41CC85A9-3393-3375-4D27-17E0DC47574F}"/>
          </ac:spMkLst>
        </pc:spChg>
        <pc:spChg chg="add del mod">
          <ac:chgData name="Giesler, Klara GIZ" userId="c8eb932e-4332-4c6e-8f25-88eb24c81eba" providerId="ADAL" clId="{2AC4D186-1752-4AF8-B8CA-646E74BB0F1F}" dt="2024-03-25T10:39:47.719" v="144" actId="478"/>
          <ac:spMkLst>
            <pc:docMk/>
            <pc:sldMk cId="2032353021" sldId="260"/>
            <ac:spMk id="9" creationId="{7CC0A408-B5B1-1431-7B65-D6C5F6B957D4}"/>
          </ac:spMkLst>
        </pc:spChg>
        <pc:spChg chg="add mod">
          <ac:chgData name="Giesler, Klara GIZ" userId="c8eb932e-4332-4c6e-8f25-88eb24c81eba" providerId="ADAL" clId="{2AC4D186-1752-4AF8-B8CA-646E74BB0F1F}" dt="2024-03-25T10:40:00.836" v="147" actId="20577"/>
          <ac:spMkLst>
            <pc:docMk/>
            <pc:sldMk cId="2032353021" sldId="260"/>
            <ac:spMk id="10" creationId="{DA21842B-9922-005A-4113-E7D0AB787696}"/>
          </ac:spMkLst>
        </pc:spChg>
        <pc:spChg chg="add mod">
          <ac:chgData name="Giesler, Klara GIZ" userId="c8eb932e-4332-4c6e-8f25-88eb24c81eba" providerId="ADAL" clId="{2AC4D186-1752-4AF8-B8CA-646E74BB0F1F}" dt="2024-03-25T10:43:06.638" v="192" actId="1076"/>
          <ac:spMkLst>
            <pc:docMk/>
            <pc:sldMk cId="2032353021" sldId="260"/>
            <ac:spMk id="11" creationId="{9074F2FB-AC00-E1C8-8709-3F4041DAF3DB}"/>
          </ac:spMkLst>
        </pc:spChg>
        <pc:spChg chg="add mod">
          <ac:chgData name="Giesler, Klara GIZ" userId="c8eb932e-4332-4c6e-8f25-88eb24c81eba" providerId="ADAL" clId="{2AC4D186-1752-4AF8-B8CA-646E74BB0F1F}" dt="2024-03-25T10:41:09.759" v="164" actId="1076"/>
          <ac:spMkLst>
            <pc:docMk/>
            <pc:sldMk cId="2032353021" sldId="260"/>
            <ac:spMk id="12" creationId="{B8E4781F-5FDA-E4CB-6925-31E524E940B4}"/>
          </ac:spMkLst>
        </pc:spChg>
        <pc:spChg chg="add mod">
          <ac:chgData name="Giesler, Klara GIZ" userId="c8eb932e-4332-4c6e-8f25-88eb24c81eba" providerId="ADAL" clId="{2AC4D186-1752-4AF8-B8CA-646E74BB0F1F}" dt="2024-03-25T10:41:33.804" v="176" actId="20577"/>
          <ac:spMkLst>
            <pc:docMk/>
            <pc:sldMk cId="2032353021" sldId="260"/>
            <ac:spMk id="13" creationId="{7F58EC71-B8FE-A194-38E5-BDBB928E18D0}"/>
          </ac:spMkLst>
        </pc:spChg>
        <pc:spChg chg="add mod">
          <ac:chgData name="Giesler, Klara GIZ" userId="c8eb932e-4332-4c6e-8f25-88eb24c81eba" providerId="ADAL" clId="{2AC4D186-1752-4AF8-B8CA-646E74BB0F1F}" dt="2024-03-25T10:41:56.426" v="181" actId="14100"/>
          <ac:spMkLst>
            <pc:docMk/>
            <pc:sldMk cId="2032353021" sldId="260"/>
            <ac:spMk id="14" creationId="{37D32717-B51C-A276-57EC-F5EB5F00CF94}"/>
          </ac:spMkLst>
        </pc:spChg>
        <pc:spChg chg="add mod">
          <ac:chgData name="Giesler, Klara GIZ" userId="c8eb932e-4332-4c6e-8f25-88eb24c81eba" providerId="ADAL" clId="{2AC4D186-1752-4AF8-B8CA-646E74BB0F1F}" dt="2024-03-25T10:42:16.920" v="184" actId="1076"/>
          <ac:spMkLst>
            <pc:docMk/>
            <pc:sldMk cId="2032353021" sldId="260"/>
            <ac:spMk id="15" creationId="{0707F717-B2D4-3E07-1755-FDFFE5E31680}"/>
          </ac:spMkLst>
        </pc:spChg>
        <pc:spChg chg="add mod">
          <ac:chgData name="Giesler, Klara GIZ" userId="c8eb932e-4332-4c6e-8f25-88eb24c81eba" providerId="ADAL" clId="{2AC4D186-1752-4AF8-B8CA-646E74BB0F1F}" dt="2024-03-25T10:42:23.098" v="186" actId="1076"/>
          <ac:spMkLst>
            <pc:docMk/>
            <pc:sldMk cId="2032353021" sldId="260"/>
            <ac:spMk id="16" creationId="{85E92149-77E5-7277-64D1-89E65832BE18}"/>
          </ac:spMkLst>
        </pc:spChg>
        <pc:spChg chg="add mod">
          <ac:chgData name="Giesler, Klara GIZ" userId="c8eb932e-4332-4c6e-8f25-88eb24c81eba" providerId="ADAL" clId="{2AC4D186-1752-4AF8-B8CA-646E74BB0F1F}" dt="2024-03-25T10:42:28.679" v="188" actId="1076"/>
          <ac:spMkLst>
            <pc:docMk/>
            <pc:sldMk cId="2032353021" sldId="260"/>
            <ac:spMk id="17" creationId="{BD02DFF4-9109-F04B-5B92-724312B41F3B}"/>
          </ac:spMkLst>
        </pc:spChg>
        <pc:spChg chg="mod">
          <ac:chgData name="Giesler, Klara GIZ" userId="c8eb932e-4332-4c6e-8f25-88eb24c81eba" providerId="ADAL" clId="{2AC4D186-1752-4AF8-B8CA-646E74BB0F1F}" dt="2024-03-25T10:34:42.697" v="88" actId="1076"/>
          <ac:spMkLst>
            <pc:docMk/>
            <pc:sldMk cId="2032353021" sldId="260"/>
            <ac:spMk id="53"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55"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56"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57"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58"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59"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60"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61"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62"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63"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64" creationId="{00000000-0000-0000-0000-000000000000}"/>
          </ac:spMkLst>
        </pc:spChg>
        <pc:spChg chg="mod">
          <ac:chgData name="Giesler, Klara GIZ" userId="c8eb932e-4332-4c6e-8f25-88eb24c81eba" providerId="ADAL" clId="{2AC4D186-1752-4AF8-B8CA-646E74BB0F1F}" dt="2024-03-25T10:35:49.156" v="97" actId="1076"/>
          <ac:spMkLst>
            <pc:docMk/>
            <pc:sldMk cId="2032353021" sldId="260"/>
            <ac:spMk id="65" creationId="{00000000-0000-0000-0000-000000000000}"/>
          </ac:spMkLst>
        </pc:spChg>
        <pc:spChg chg="mod">
          <ac:chgData name="Giesler, Klara GIZ" userId="c8eb932e-4332-4c6e-8f25-88eb24c81eba" providerId="ADAL" clId="{2AC4D186-1752-4AF8-B8CA-646E74BB0F1F}" dt="2024-03-25T10:36:38.814" v="106" actId="1076"/>
          <ac:spMkLst>
            <pc:docMk/>
            <pc:sldMk cId="2032353021" sldId="260"/>
            <ac:spMk id="66"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67"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68"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69"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0"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1"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2" creationId="{00000000-0000-0000-0000-000000000000}"/>
          </ac:spMkLst>
        </pc:spChg>
        <pc:spChg chg="mod">
          <ac:chgData name="Giesler, Klara GIZ" userId="c8eb932e-4332-4c6e-8f25-88eb24c81eba" providerId="ADAL" clId="{2AC4D186-1752-4AF8-B8CA-646E74BB0F1F}" dt="2024-03-25T10:38:04.588" v="117" actId="20577"/>
          <ac:spMkLst>
            <pc:docMk/>
            <pc:sldMk cId="2032353021" sldId="260"/>
            <ac:spMk id="73"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4"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5"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76" creationId="{00000000-0000-0000-0000-000000000000}"/>
          </ac:spMkLst>
        </pc:spChg>
        <pc:spChg chg="mod">
          <ac:chgData name="Giesler, Klara GIZ" userId="c8eb932e-4332-4c6e-8f25-88eb24c81eba" providerId="ADAL" clId="{2AC4D186-1752-4AF8-B8CA-646E74BB0F1F}" dt="2024-03-25T10:37:37.136" v="112" actId="14100"/>
          <ac:spMkLst>
            <pc:docMk/>
            <pc:sldMk cId="2032353021" sldId="260"/>
            <ac:spMk id="77" creationId="{00000000-0000-0000-0000-000000000000}"/>
          </ac:spMkLst>
        </pc:spChg>
        <pc:spChg chg="mod">
          <ac:chgData name="Giesler, Klara GIZ" userId="c8eb932e-4332-4c6e-8f25-88eb24c81eba" providerId="ADAL" clId="{2AC4D186-1752-4AF8-B8CA-646E74BB0F1F}" dt="2024-03-25T10:37:32.306" v="111" actId="14100"/>
          <ac:spMkLst>
            <pc:docMk/>
            <pc:sldMk cId="2032353021" sldId="260"/>
            <ac:spMk id="78" creationId="{00000000-0000-0000-0000-000000000000}"/>
          </ac:spMkLst>
        </pc:spChg>
        <pc:spChg chg="mod">
          <ac:chgData name="Giesler, Klara GIZ" userId="c8eb932e-4332-4c6e-8f25-88eb24c81eba" providerId="ADAL" clId="{2AC4D186-1752-4AF8-B8CA-646E74BB0F1F}" dt="2024-03-25T10:35:37.376" v="95" actId="1076"/>
          <ac:spMkLst>
            <pc:docMk/>
            <pc:sldMk cId="2032353021" sldId="260"/>
            <ac:spMk id="79" creationId="{00000000-0000-0000-0000-000000000000}"/>
          </ac:spMkLst>
        </pc:spChg>
        <pc:spChg chg="mod">
          <ac:chgData name="Giesler, Klara GIZ" userId="c8eb932e-4332-4c6e-8f25-88eb24c81eba" providerId="ADAL" clId="{2AC4D186-1752-4AF8-B8CA-646E74BB0F1F}" dt="2024-03-25T10:35:29.582" v="94" actId="1076"/>
          <ac:spMkLst>
            <pc:docMk/>
            <pc:sldMk cId="2032353021" sldId="260"/>
            <ac:spMk id="80" creationId="{00000000-0000-0000-0000-000000000000}"/>
          </ac:spMkLst>
        </pc:spChg>
        <pc:spChg chg="mod">
          <ac:chgData name="Giesler, Klara GIZ" userId="c8eb932e-4332-4c6e-8f25-88eb24c81eba" providerId="ADAL" clId="{2AC4D186-1752-4AF8-B8CA-646E74BB0F1F}" dt="2024-03-25T10:35:17.908" v="93" actId="1076"/>
          <ac:spMkLst>
            <pc:docMk/>
            <pc:sldMk cId="2032353021" sldId="260"/>
            <ac:spMk id="81" creationId="{00000000-0000-0000-0000-000000000000}"/>
          </ac:spMkLst>
        </pc:spChg>
        <pc:spChg chg="mod">
          <ac:chgData name="Giesler, Klara GIZ" userId="c8eb932e-4332-4c6e-8f25-88eb24c81eba" providerId="ADAL" clId="{2AC4D186-1752-4AF8-B8CA-646E74BB0F1F}" dt="2024-03-25T10:36:24.987" v="105" actId="1076"/>
          <ac:spMkLst>
            <pc:docMk/>
            <pc:sldMk cId="2032353021" sldId="260"/>
            <ac:spMk id="82"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83"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84"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85"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86"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87"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88"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89"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90"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91"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92"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93"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94"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95" creationId="{00000000-0000-0000-0000-000000000000}"/>
          </ac:spMkLst>
        </pc:spChg>
        <pc:spChg chg="mod">
          <ac:chgData name="Giesler, Klara GIZ" userId="c8eb932e-4332-4c6e-8f25-88eb24c81eba" providerId="ADAL" clId="{2AC4D186-1752-4AF8-B8CA-646E74BB0F1F}" dt="2024-03-25T10:36:00.225" v="100" actId="1076"/>
          <ac:spMkLst>
            <pc:docMk/>
            <pc:sldMk cId="2032353021" sldId="260"/>
            <ac:spMk id="96" creationId="{00000000-0000-0000-0000-000000000000}"/>
          </ac:spMkLst>
        </pc:spChg>
        <pc:spChg chg="mod">
          <ac:chgData name="Giesler, Klara GIZ" userId="c8eb932e-4332-4c6e-8f25-88eb24c81eba" providerId="ADAL" clId="{2AC4D186-1752-4AF8-B8CA-646E74BB0F1F}" dt="2024-03-25T10:36:19.106" v="104" actId="1076"/>
          <ac:spMkLst>
            <pc:docMk/>
            <pc:sldMk cId="2032353021" sldId="260"/>
            <ac:spMk id="97"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98"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99"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0"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1"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2" creationId="{00000000-0000-0000-0000-000000000000}"/>
          </ac:spMkLst>
        </pc:spChg>
        <pc:spChg chg="mod">
          <ac:chgData name="Giesler, Klara GIZ" userId="c8eb932e-4332-4c6e-8f25-88eb24c81eba" providerId="ADAL" clId="{2AC4D186-1752-4AF8-B8CA-646E74BB0F1F}" dt="2024-03-25T10:36:02.972" v="101" actId="1076"/>
          <ac:spMkLst>
            <pc:docMk/>
            <pc:sldMk cId="2032353021" sldId="260"/>
            <ac:spMk id="103"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4"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5"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6"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7"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08" creationId="{00000000-0000-0000-0000-000000000000}"/>
          </ac:spMkLst>
        </pc:spChg>
        <pc:spChg chg="mod">
          <ac:chgData name="Giesler, Klara GIZ" userId="c8eb932e-4332-4c6e-8f25-88eb24c81eba" providerId="ADAL" clId="{2AC4D186-1752-4AF8-B8CA-646E74BB0F1F}" dt="2024-03-25T10:36:13.905" v="103" actId="1076"/>
          <ac:spMkLst>
            <pc:docMk/>
            <pc:sldMk cId="2032353021" sldId="260"/>
            <ac:spMk id="109"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10"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11"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2"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3"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4"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5"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6" creationId="{00000000-0000-0000-0000-000000000000}"/>
          </ac:spMkLst>
        </pc:spChg>
        <pc:spChg chg="mod">
          <ac:chgData name="Giesler, Klara GIZ" userId="c8eb932e-4332-4c6e-8f25-88eb24c81eba" providerId="ADAL" clId="{2AC4D186-1752-4AF8-B8CA-646E74BB0F1F}" dt="2024-03-25T10:35:55.969" v="99" actId="1076"/>
          <ac:spMkLst>
            <pc:docMk/>
            <pc:sldMk cId="2032353021" sldId="260"/>
            <ac:spMk id="117"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8"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19"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20"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21" creationId="{00000000-0000-0000-0000-000000000000}"/>
          </ac:spMkLst>
        </pc:spChg>
        <pc:spChg chg="mod">
          <ac:chgData name="Giesler, Klara GIZ" userId="c8eb932e-4332-4c6e-8f25-88eb24c81eba" providerId="ADAL" clId="{2AC4D186-1752-4AF8-B8CA-646E74BB0F1F}" dt="2024-03-25T10:34:42.697" v="88" actId="1076"/>
          <ac:spMkLst>
            <pc:docMk/>
            <pc:sldMk cId="2032353021" sldId="260"/>
            <ac:spMk id="122" creationId="{00000000-0000-0000-0000-000000000000}"/>
          </ac:spMkLst>
        </pc:spChg>
        <pc:spChg chg="mod">
          <ac:chgData name="Giesler, Klara GIZ" userId="c8eb932e-4332-4c6e-8f25-88eb24c81eba" providerId="ADAL" clId="{2AC4D186-1752-4AF8-B8CA-646E74BB0F1F}" dt="2024-03-25T10:36:07.996" v="102" actId="1076"/>
          <ac:spMkLst>
            <pc:docMk/>
            <pc:sldMk cId="2032353021" sldId="260"/>
            <ac:spMk id="123"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4"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5"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6"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7"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8"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29"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30"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31" creationId="{8C69FE3B-8625-4E15-8EB5-AD7F3B37CF8E}"/>
          </ac:spMkLst>
        </pc:spChg>
        <pc:spChg chg="mod">
          <ac:chgData name="Giesler, Klara GIZ" userId="c8eb932e-4332-4c6e-8f25-88eb24c81eba" providerId="ADAL" clId="{2AC4D186-1752-4AF8-B8CA-646E74BB0F1F}" dt="2024-03-25T10:36:51.129" v="107" actId="1076"/>
          <ac:spMkLst>
            <pc:docMk/>
            <pc:sldMk cId="2032353021" sldId="260"/>
            <ac:spMk id="132" creationId="{00000000-0000-0000-0000-000000000000}"/>
          </ac:spMkLst>
        </pc:spChg>
        <pc:spChg chg="mod">
          <ac:chgData name="Giesler, Klara GIZ" userId="c8eb932e-4332-4c6e-8f25-88eb24c81eba" providerId="ADAL" clId="{2AC4D186-1752-4AF8-B8CA-646E74BB0F1F}" dt="2024-03-25T10:36:51.129" v="107" actId="1076"/>
          <ac:spMkLst>
            <pc:docMk/>
            <pc:sldMk cId="2032353021" sldId="260"/>
            <ac:spMk id="133" creationId="{4C5F27EA-9256-48CF-A933-21009220B5FF}"/>
          </ac:spMkLst>
        </pc:spChg>
        <pc:spChg chg="mod">
          <ac:chgData name="Giesler, Klara GIZ" userId="c8eb932e-4332-4c6e-8f25-88eb24c81eba" providerId="ADAL" clId="{2AC4D186-1752-4AF8-B8CA-646E74BB0F1F}" dt="2024-03-25T10:40:14.359" v="150" actId="1076"/>
          <ac:spMkLst>
            <pc:docMk/>
            <pc:sldMk cId="2032353021" sldId="260"/>
            <ac:spMk id="134" creationId="{90FE0EA8-A5D2-4928-AFF6-6439168231EF}"/>
          </ac:spMkLst>
        </pc:spChg>
        <pc:spChg chg="mod">
          <ac:chgData name="Giesler, Klara GIZ" userId="c8eb932e-4332-4c6e-8f25-88eb24c81eba" providerId="ADAL" clId="{2AC4D186-1752-4AF8-B8CA-646E74BB0F1F}" dt="2024-03-25T10:38:53.556" v="129" actId="14100"/>
          <ac:spMkLst>
            <pc:docMk/>
            <pc:sldMk cId="2032353021" sldId="260"/>
            <ac:spMk id="135" creationId="{AD81C7DB-9355-4284-85E9-C01F89B5BEF8}"/>
          </ac:spMkLst>
        </pc:spChg>
        <pc:spChg chg="mod">
          <ac:chgData name="Giesler, Klara GIZ" userId="c8eb932e-4332-4c6e-8f25-88eb24c81eba" providerId="ADAL" clId="{2AC4D186-1752-4AF8-B8CA-646E74BB0F1F}" dt="2024-03-25T10:37:22.127" v="110"/>
          <ac:spMkLst>
            <pc:docMk/>
            <pc:sldMk cId="2032353021" sldId="260"/>
            <ac:spMk id="136" creationId="{B1B440CA-6C4A-43B3-809B-53942E7B4AE1}"/>
          </ac:spMkLst>
        </pc:spChg>
        <pc:spChg chg="mod">
          <ac:chgData name="Giesler, Klara GIZ" userId="c8eb932e-4332-4c6e-8f25-88eb24c81eba" providerId="ADAL" clId="{2AC4D186-1752-4AF8-B8CA-646E74BB0F1F}" dt="2024-03-25T10:43:15.749" v="194" actId="1076"/>
          <ac:spMkLst>
            <pc:docMk/>
            <pc:sldMk cId="2032353021" sldId="260"/>
            <ac:spMk id="138" creationId="{A0734472-3053-4803-9769-04FBBF7796F9}"/>
          </ac:spMkLst>
        </pc:spChg>
        <pc:spChg chg="mod">
          <ac:chgData name="Giesler, Klara GIZ" userId="c8eb932e-4332-4c6e-8f25-88eb24c81eba" providerId="ADAL" clId="{2AC4D186-1752-4AF8-B8CA-646E74BB0F1F}" dt="2024-03-25T10:36:51.129" v="107" actId="1076"/>
          <ac:spMkLst>
            <pc:docMk/>
            <pc:sldMk cId="2032353021" sldId="260"/>
            <ac:spMk id="139" creationId="{65120D72-5707-479A-A52C-F093AB14CBA1}"/>
          </ac:spMkLst>
        </pc:spChg>
        <pc:spChg chg="mod">
          <ac:chgData name="Giesler, Klara GIZ" userId="c8eb932e-4332-4c6e-8f25-88eb24c81eba" providerId="ADAL" clId="{2AC4D186-1752-4AF8-B8CA-646E74BB0F1F}" dt="2024-03-25T10:36:51.129" v="107" actId="1076"/>
          <ac:spMkLst>
            <pc:docMk/>
            <pc:sldMk cId="2032353021" sldId="260"/>
            <ac:spMk id="140" creationId="{DA42C9FA-86D5-4216-81C5-9A5D84E3CB03}"/>
          </ac:spMkLst>
        </pc:spChg>
        <pc:spChg chg="mod">
          <ac:chgData name="Giesler, Klara GIZ" userId="c8eb932e-4332-4c6e-8f25-88eb24c81eba" providerId="ADAL" clId="{2AC4D186-1752-4AF8-B8CA-646E74BB0F1F}" dt="2024-03-25T10:43:12.078" v="193" actId="1076"/>
          <ac:spMkLst>
            <pc:docMk/>
            <pc:sldMk cId="2032353021" sldId="260"/>
            <ac:spMk id="141" creationId="{A93FB795-3D0C-4E2F-86E9-EEABEE66BC81}"/>
          </ac:spMkLst>
        </pc:spChg>
        <pc:spChg chg="mod">
          <ac:chgData name="Giesler, Klara GIZ" userId="c8eb932e-4332-4c6e-8f25-88eb24c81eba" providerId="ADAL" clId="{2AC4D186-1752-4AF8-B8CA-646E74BB0F1F}" dt="2024-03-25T10:36:51.129" v="107" actId="1076"/>
          <ac:spMkLst>
            <pc:docMk/>
            <pc:sldMk cId="2032353021" sldId="260"/>
            <ac:spMk id="142" creationId="{DC4F8B6E-1C60-44BF-9163-ED16196BABA3}"/>
          </ac:spMkLst>
        </pc:spChg>
        <pc:spChg chg="mod">
          <ac:chgData name="Giesler, Klara GIZ" userId="c8eb932e-4332-4c6e-8f25-88eb24c81eba" providerId="ADAL" clId="{2AC4D186-1752-4AF8-B8CA-646E74BB0F1F}" dt="2024-03-25T10:36:51.129" v="107" actId="1076"/>
          <ac:spMkLst>
            <pc:docMk/>
            <pc:sldMk cId="2032353021" sldId="260"/>
            <ac:spMk id="143" creationId="{3D36B568-89C4-43FA-A51E-77EA300CCAE5}"/>
          </ac:spMkLst>
        </pc:spChg>
        <pc:picChg chg="add del mod">
          <ac:chgData name="Giesler, Klara GIZ" userId="c8eb932e-4332-4c6e-8f25-88eb24c81eba" providerId="ADAL" clId="{2AC4D186-1752-4AF8-B8CA-646E74BB0F1F}" dt="2024-03-25T10:37:09.030" v="109" actId="478"/>
          <ac:picMkLst>
            <pc:docMk/>
            <pc:sldMk cId="2032353021" sldId="260"/>
            <ac:picMk id="3" creationId="{E1C98233-25F8-7E8C-DBC7-A669D1966B34}"/>
          </ac:picMkLst>
        </pc:picChg>
      </pc:sldChg>
      <pc:sldChg chg="modSp mod">
        <pc:chgData name="Giesler, Klara GIZ" userId="c8eb932e-4332-4c6e-8f25-88eb24c81eba" providerId="ADAL" clId="{2AC4D186-1752-4AF8-B8CA-646E74BB0F1F}" dt="2024-03-25T10:46:22.437" v="216" actId="1076"/>
        <pc:sldMkLst>
          <pc:docMk/>
          <pc:sldMk cId="1614988386" sldId="339"/>
        </pc:sldMkLst>
        <pc:spChg chg="mod">
          <ac:chgData name="Giesler, Klara GIZ" userId="c8eb932e-4332-4c6e-8f25-88eb24c81eba" providerId="ADAL" clId="{2AC4D186-1752-4AF8-B8CA-646E74BB0F1F}" dt="2024-03-25T10:46:04.837" v="213" actId="113"/>
          <ac:spMkLst>
            <pc:docMk/>
            <pc:sldMk cId="1614988386" sldId="339"/>
            <ac:spMk id="2" creationId="{00000000-0000-0000-0000-000000000000}"/>
          </ac:spMkLst>
        </pc:spChg>
        <pc:spChg chg="mod">
          <ac:chgData name="Giesler, Klara GIZ" userId="c8eb932e-4332-4c6e-8f25-88eb24c81eba" providerId="ADAL" clId="{2AC4D186-1752-4AF8-B8CA-646E74BB0F1F}" dt="2024-03-25T10:46:22.437" v="216" actId="1076"/>
          <ac:spMkLst>
            <pc:docMk/>
            <pc:sldMk cId="1614988386" sldId="339"/>
            <ac:spMk id="11" creationId="{00000000-0000-0000-0000-000000000000}"/>
          </ac:spMkLst>
        </pc:spChg>
      </pc:sldChg>
      <pc:sldChg chg="modSp mod">
        <pc:chgData name="Giesler, Klara GIZ" userId="c8eb932e-4332-4c6e-8f25-88eb24c81eba" providerId="ADAL" clId="{2AC4D186-1752-4AF8-B8CA-646E74BB0F1F}" dt="2024-03-25T10:55:48.893" v="253" actId="20577"/>
        <pc:sldMkLst>
          <pc:docMk/>
          <pc:sldMk cId="774026679" sldId="358"/>
        </pc:sldMkLst>
        <pc:spChg chg="mod">
          <ac:chgData name="Giesler, Klara GIZ" userId="c8eb932e-4332-4c6e-8f25-88eb24c81eba" providerId="ADAL" clId="{2AC4D186-1752-4AF8-B8CA-646E74BB0F1F}" dt="2024-03-25T10:29:29.549" v="58" actId="113"/>
          <ac:spMkLst>
            <pc:docMk/>
            <pc:sldMk cId="774026679" sldId="358"/>
            <ac:spMk id="2" creationId="{00000000-0000-0000-0000-000000000000}"/>
          </ac:spMkLst>
        </pc:spChg>
        <pc:graphicFrameChg chg="mod">
          <ac:chgData name="Giesler, Klara GIZ" userId="c8eb932e-4332-4c6e-8f25-88eb24c81eba" providerId="ADAL" clId="{2AC4D186-1752-4AF8-B8CA-646E74BB0F1F}" dt="2024-03-25T10:55:48.893" v="253" actId="20577"/>
          <ac:graphicFrameMkLst>
            <pc:docMk/>
            <pc:sldMk cId="774026679" sldId="358"/>
            <ac:graphicFrameMk id="8" creationId="{6F3A18D0-014F-478E-B373-8C3ED61B9055}"/>
          </ac:graphicFrameMkLst>
        </pc:graphicFrameChg>
      </pc:sldChg>
      <pc:sldChg chg="modSp mod">
        <pc:chgData name="Giesler, Klara GIZ" userId="c8eb932e-4332-4c6e-8f25-88eb24c81eba" providerId="ADAL" clId="{2AC4D186-1752-4AF8-B8CA-646E74BB0F1F}" dt="2024-03-25T10:29:22.434" v="56" actId="14100"/>
        <pc:sldMkLst>
          <pc:docMk/>
          <pc:sldMk cId="662560918" sldId="359"/>
        </pc:sldMkLst>
        <pc:spChg chg="mod">
          <ac:chgData name="Giesler, Klara GIZ" userId="c8eb932e-4332-4c6e-8f25-88eb24c81eba" providerId="ADAL" clId="{2AC4D186-1752-4AF8-B8CA-646E74BB0F1F}" dt="2024-03-25T10:29:11.188" v="53" actId="113"/>
          <ac:spMkLst>
            <pc:docMk/>
            <pc:sldMk cId="662560918" sldId="359"/>
            <ac:spMk id="2" creationId="{00000000-0000-0000-0000-000000000000}"/>
          </ac:spMkLst>
        </pc:spChg>
        <pc:spChg chg="mod">
          <ac:chgData name="Giesler, Klara GIZ" userId="c8eb932e-4332-4c6e-8f25-88eb24c81eba" providerId="ADAL" clId="{2AC4D186-1752-4AF8-B8CA-646E74BB0F1F}" dt="2024-03-25T10:29:17.468" v="54" actId="1076"/>
          <ac:spMkLst>
            <pc:docMk/>
            <pc:sldMk cId="662560918" sldId="359"/>
            <ac:spMk id="12" creationId="{00000000-0000-0000-0000-000000000000}"/>
          </ac:spMkLst>
        </pc:spChg>
        <pc:picChg chg="mod">
          <ac:chgData name="Giesler, Klara GIZ" userId="c8eb932e-4332-4c6e-8f25-88eb24c81eba" providerId="ADAL" clId="{2AC4D186-1752-4AF8-B8CA-646E74BB0F1F}" dt="2024-03-25T10:29:22.434" v="56" actId="14100"/>
          <ac:picMkLst>
            <pc:docMk/>
            <pc:sldMk cId="662560918" sldId="359"/>
            <ac:picMk id="5" creationId="{C82E36F8-2158-4883-BE6F-D727A18E5CD2}"/>
          </ac:picMkLst>
        </pc:picChg>
      </pc:sldChg>
      <pc:sldChg chg="modSp mod">
        <pc:chgData name="Giesler, Klara GIZ" userId="c8eb932e-4332-4c6e-8f25-88eb24c81eba" providerId="ADAL" clId="{2AC4D186-1752-4AF8-B8CA-646E74BB0F1F}" dt="2024-03-25T10:29:01.255" v="51" actId="1076"/>
        <pc:sldMkLst>
          <pc:docMk/>
          <pc:sldMk cId="1395715627" sldId="364"/>
        </pc:sldMkLst>
        <pc:spChg chg="mod">
          <ac:chgData name="Giesler, Klara GIZ" userId="c8eb932e-4332-4c6e-8f25-88eb24c81eba" providerId="ADAL" clId="{2AC4D186-1752-4AF8-B8CA-646E74BB0F1F}" dt="2024-03-25T10:28:42.419" v="47" actId="1076"/>
          <ac:spMkLst>
            <pc:docMk/>
            <pc:sldMk cId="1395715627" sldId="364"/>
            <ac:spMk id="3" creationId="{00000000-0000-0000-0000-000000000000}"/>
          </ac:spMkLst>
        </pc:spChg>
        <pc:spChg chg="mod">
          <ac:chgData name="Giesler, Klara GIZ" userId="c8eb932e-4332-4c6e-8f25-88eb24c81eba" providerId="ADAL" clId="{2AC4D186-1752-4AF8-B8CA-646E74BB0F1F}" dt="2024-03-25T10:28:46.497" v="48" actId="1076"/>
          <ac:spMkLst>
            <pc:docMk/>
            <pc:sldMk cId="1395715627" sldId="364"/>
            <ac:spMk id="16" creationId="{00000000-0000-0000-0000-000000000000}"/>
          </ac:spMkLst>
        </pc:spChg>
        <pc:grpChg chg="mod">
          <ac:chgData name="Giesler, Klara GIZ" userId="c8eb932e-4332-4c6e-8f25-88eb24c81eba" providerId="ADAL" clId="{2AC4D186-1752-4AF8-B8CA-646E74BB0F1F}" dt="2024-03-25T10:28:52.260" v="49" actId="1076"/>
          <ac:grpSpMkLst>
            <pc:docMk/>
            <pc:sldMk cId="1395715627" sldId="364"/>
            <ac:grpSpMk id="6" creationId="{00000000-0000-0000-0000-000000000000}"/>
          </ac:grpSpMkLst>
        </pc:grpChg>
        <pc:grpChg chg="mod">
          <ac:chgData name="Giesler, Klara GIZ" userId="c8eb932e-4332-4c6e-8f25-88eb24c81eba" providerId="ADAL" clId="{2AC4D186-1752-4AF8-B8CA-646E74BB0F1F}" dt="2024-03-25T10:28:57.690" v="50" actId="1076"/>
          <ac:grpSpMkLst>
            <pc:docMk/>
            <pc:sldMk cId="1395715627" sldId="364"/>
            <ac:grpSpMk id="14" creationId="{00000000-0000-0000-0000-000000000000}"/>
          </ac:grpSpMkLst>
        </pc:grpChg>
        <pc:grpChg chg="mod">
          <ac:chgData name="Giesler, Klara GIZ" userId="c8eb932e-4332-4c6e-8f25-88eb24c81eba" providerId="ADAL" clId="{2AC4D186-1752-4AF8-B8CA-646E74BB0F1F}" dt="2024-03-25T10:29:01.255" v="51" actId="1076"/>
          <ac:grpSpMkLst>
            <pc:docMk/>
            <pc:sldMk cId="1395715627" sldId="364"/>
            <ac:grpSpMk id="15" creationId="{00000000-0000-0000-0000-000000000000}"/>
          </ac:grpSpMkLst>
        </pc:grpChg>
      </pc:sldChg>
      <pc:sldChg chg="addSp delSp modSp mod">
        <pc:chgData name="Giesler, Klara GIZ" userId="c8eb932e-4332-4c6e-8f25-88eb24c81eba" providerId="ADAL" clId="{2AC4D186-1752-4AF8-B8CA-646E74BB0F1F}" dt="2024-03-25T10:31:21.319" v="66" actId="14100"/>
        <pc:sldMkLst>
          <pc:docMk/>
          <pc:sldMk cId="3247386133" sldId="370"/>
        </pc:sldMkLst>
        <pc:spChg chg="mod">
          <ac:chgData name="Giesler, Klara GIZ" userId="c8eb932e-4332-4c6e-8f25-88eb24c81eba" providerId="ADAL" clId="{2AC4D186-1752-4AF8-B8CA-646E74BB0F1F}" dt="2024-03-25T10:29:36.179" v="59" actId="113"/>
          <ac:spMkLst>
            <pc:docMk/>
            <pc:sldMk cId="3247386133" sldId="370"/>
            <ac:spMk id="2" creationId="{00000000-0000-0000-0000-000000000000}"/>
          </ac:spMkLst>
        </pc:spChg>
        <pc:spChg chg="mod">
          <ac:chgData name="Giesler, Klara GIZ" userId="c8eb932e-4332-4c6e-8f25-88eb24c81eba" providerId="ADAL" clId="{2AC4D186-1752-4AF8-B8CA-646E74BB0F1F}" dt="2024-03-25T10:18:56.729" v="11" actId="14100"/>
          <ac:spMkLst>
            <pc:docMk/>
            <pc:sldMk cId="3247386133" sldId="370"/>
            <ac:spMk id="7" creationId="{00000000-0000-0000-0000-000000000000}"/>
          </ac:spMkLst>
        </pc:spChg>
        <pc:spChg chg="mod">
          <ac:chgData name="Giesler, Klara GIZ" userId="c8eb932e-4332-4c6e-8f25-88eb24c81eba" providerId="ADAL" clId="{2AC4D186-1752-4AF8-B8CA-646E74BB0F1F}" dt="2024-03-25T10:18:56.729" v="11" actId="14100"/>
          <ac:spMkLst>
            <pc:docMk/>
            <pc:sldMk cId="3247386133" sldId="370"/>
            <ac:spMk id="11" creationId="{00000000-0000-0000-0000-000000000000}"/>
          </ac:spMkLst>
        </pc:spChg>
        <pc:spChg chg="mod">
          <ac:chgData name="Giesler, Klara GIZ" userId="c8eb932e-4332-4c6e-8f25-88eb24c81eba" providerId="ADAL" clId="{2AC4D186-1752-4AF8-B8CA-646E74BB0F1F}" dt="2024-03-25T10:18:56.729" v="11" actId="14100"/>
          <ac:spMkLst>
            <pc:docMk/>
            <pc:sldMk cId="3247386133" sldId="370"/>
            <ac:spMk id="12" creationId="{00000000-0000-0000-0000-000000000000}"/>
          </ac:spMkLst>
        </pc:spChg>
        <pc:grpChg chg="mod">
          <ac:chgData name="Giesler, Klara GIZ" userId="c8eb932e-4332-4c6e-8f25-88eb24c81eba" providerId="ADAL" clId="{2AC4D186-1752-4AF8-B8CA-646E74BB0F1F}" dt="2024-03-25T10:18:56.729" v="11" actId="14100"/>
          <ac:grpSpMkLst>
            <pc:docMk/>
            <pc:sldMk cId="3247386133" sldId="370"/>
            <ac:grpSpMk id="3" creationId="{00000000-0000-0000-0000-000000000000}"/>
          </ac:grpSpMkLst>
        </pc:grpChg>
        <pc:picChg chg="add del mod">
          <ac:chgData name="Giesler, Klara GIZ" userId="c8eb932e-4332-4c6e-8f25-88eb24c81eba" providerId="ADAL" clId="{2AC4D186-1752-4AF8-B8CA-646E74BB0F1F}" dt="2024-03-25T10:31:08.791" v="62" actId="478"/>
          <ac:picMkLst>
            <pc:docMk/>
            <pc:sldMk cId="3247386133" sldId="370"/>
            <ac:picMk id="5" creationId="{13192093-A50F-66C6-86AC-6FD607F9B5AB}"/>
          </ac:picMkLst>
        </pc:picChg>
        <pc:picChg chg="add mod">
          <ac:chgData name="Giesler, Klara GIZ" userId="c8eb932e-4332-4c6e-8f25-88eb24c81eba" providerId="ADAL" clId="{2AC4D186-1752-4AF8-B8CA-646E74BB0F1F}" dt="2024-03-25T10:31:21.319" v="66" actId="14100"/>
          <ac:picMkLst>
            <pc:docMk/>
            <pc:sldMk cId="3247386133" sldId="370"/>
            <ac:picMk id="6" creationId="{A2D91EDC-8D27-1197-DD4B-0C96A1606F61}"/>
          </ac:picMkLst>
        </pc:picChg>
        <pc:picChg chg="mod">
          <ac:chgData name="Giesler, Klara GIZ" userId="c8eb932e-4332-4c6e-8f25-88eb24c81eba" providerId="ADAL" clId="{2AC4D186-1752-4AF8-B8CA-646E74BB0F1F}" dt="2024-03-25T10:18:56.729" v="11" actId="14100"/>
          <ac:picMkLst>
            <pc:docMk/>
            <pc:sldMk cId="3247386133" sldId="370"/>
            <ac:picMk id="8" creationId="{00000000-0000-0000-0000-000000000000}"/>
          </ac:picMkLst>
        </pc:picChg>
        <pc:picChg chg="del mod">
          <ac:chgData name="Giesler, Klara GIZ" userId="c8eb932e-4332-4c6e-8f25-88eb24c81eba" providerId="ADAL" clId="{2AC4D186-1752-4AF8-B8CA-646E74BB0F1F}" dt="2024-03-25T10:18:38.401" v="5" actId="478"/>
          <ac:picMkLst>
            <pc:docMk/>
            <pc:sldMk cId="3247386133" sldId="370"/>
            <ac:picMk id="9" creationId="{00000000-0000-0000-0000-000000000000}"/>
          </ac:picMkLst>
        </pc:picChg>
        <pc:picChg chg="mod">
          <ac:chgData name="Giesler, Klara GIZ" userId="c8eb932e-4332-4c6e-8f25-88eb24c81eba" providerId="ADAL" clId="{2AC4D186-1752-4AF8-B8CA-646E74BB0F1F}" dt="2024-03-25T10:18:56.729" v="11" actId="14100"/>
          <ac:picMkLst>
            <pc:docMk/>
            <pc:sldMk cId="3247386133" sldId="370"/>
            <ac:picMk id="10" creationId="{00000000-0000-0000-0000-000000000000}"/>
          </ac:picMkLst>
        </pc:picChg>
      </pc:sldChg>
      <pc:sldChg chg="modSp mod">
        <pc:chgData name="Giesler, Klara GIZ" userId="c8eb932e-4332-4c6e-8f25-88eb24c81eba" providerId="ADAL" clId="{2AC4D186-1752-4AF8-B8CA-646E74BB0F1F}" dt="2024-03-25T10:28:20.461" v="43" actId="113"/>
        <pc:sldMkLst>
          <pc:docMk/>
          <pc:sldMk cId="3835239008" sldId="372"/>
        </pc:sldMkLst>
        <pc:spChg chg="mod">
          <ac:chgData name="Giesler, Klara GIZ" userId="c8eb932e-4332-4c6e-8f25-88eb24c81eba" providerId="ADAL" clId="{2AC4D186-1752-4AF8-B8CA-646E74BB0F1F}" dt="2024-03-25T10:28:20.461" v="43" actId="113"/>
          <ac:spMkLst>
            <pc:docMk/>
            <pc:sldMk cId="3835239008" sldId="372"/>
            <ac:spMk id="2" creationId="{00000000-0000-0000-0000-000000000000}"/>
          </ac:spMkLst>
        </pc:spChg>
      </pc:sldChg>
      <pc:sldChg chg="modSp mod">
        <pc:chgData name="Giesler, Klara GIZ" userId="c8eb932e-4332-4c6e-8f25-88eb24c81eba" providerId="ADAL" clId="{2AC4D186-1752-4AF8-B8CA-646E74BB0F1F}" dt="2024-03-25T11:21:22.708" v="254" actId="1076"/>
        <pc:sldMkLst>
          <pc:docMk/>
          <pc:sldMk cId="194274286" sldId="373"/>
        </pc:sldMkLst>
        <pc:spChg chg="mod">
          <ac:chgData name="Giesler, Klara GIZ" userId="c8eb932e-4332-4c6e-8f25-88eb24c81eba" providerId="ADAL" clId="{2AC4D186-1752-4AF8-B8CA-646E74BB0F1F}" dt="2024-03-25T10:28:14.727" v="42" actId="207"/>
          <ac:spMkLst>
            <pc:docMk/>
            <pc:sldMk cId="194274286" sldId="373"/>
            <ac:spMk id="2" creationId="{00000000-0000-0000-0000-000000000000}"/>
          </ac:spMkLst>
        </pc:spChg>
        <pc:grpChg chg="mod">
          <ac:chgData name="Giesler, Klara GIZ" userId="c8eb932e-4332-4c6e-8f25-88eb24c81eba" providerId="ADAL" clId="{2AC4D186-1752-4AF8-B8CA-646E74BB0F1F}" dt="2024-03-25T10:26:11.849" v="25" actId="1076"/>
          <ac:grpSpMkLst>
            <pc:docMk/>
            <pc:sldMk cId="194274286" sldId="373"/>
            <ac:grpSpMk id="7" creationId="{00000000-0000-0000-0000-000000000000}"/>
          </ac:grpSpMkLst>
        </pc:grpChg>
        <pc:grpChg chg="mod">
          <ac:chgData name="Giesler, Klara GIZ" userId="c8eb932e-4332-4c6e-8f25-88eb24c81eba" providerId="ADAL" clId="{2AC4D186-1752-4AF8-B8CA-646E74BB0F1F}" dt="2024-03-25T10:25:15.606" v="12" actId="1076"/>
          <ac:grpSpMkLst>
            <pc:docMk/>
            <pc:sldMk cId="194274286" sldId="373"/>
            <ac:grpSpMk id="39" creationId="{0F29DD80-14CC-40CF-840A-17DE587407C0}"/>
          </ac:grpSpMkLst>
        </pc:grpChg>
        <pc:picChg chg="mod">
          <ac:chgData name="Giesler, Klara GIZ" userId="c8eb932e-4332-4c6e-8f25-88eb24c81eba" providerId="ADAL" clId="{2AC4D186-1752-4AF8-B8CA-646E74BB0F1F}" dt="2024-03-25T10:26:11.849" v="25" actId="1076"/>
          <ac:picMkLst>
            <pc:docMk/>
            <pc:sldMk cId="194274286" sldId="373"/>
            <ac:picMk id="5" creationId="{00000000-0000-0000-0000-000000000000}"/>
          </ac:picMkLst>
        </pc:picChg>
        <pc:picChg chg="mod">
          <ac:chgData name="Giesler, Klara GIZ" userId="c8eb932e-4332-4c6e-8f25-88eb24c81eba" providerId="ADAL" clId="{2AC4D186-1752-4AF8-B8CA-646E74BB0F1F}" dt="2024-03-25T10:26:29.946" v="28" actId="1076"/>
          <ac:picMkLst>
            <pc:docMk/>
            <pc:sldMk cId="194274286" sldId="373"/>
            <ac:picMk id="8" creationId="{08226549-1F3C-4089-A1A7-67FC6DB605FD}"/>
          </ac:picMkLst>
        </pc:picChg>
        <pc:picChg chg="mod">
          <ac:chgData name="Giesler, Klara GIZ" userId="c8eb932e-4332-4c6e-8f25-88eb24c81eba" providerId="ADAL" clId="{2AC4D186-1752-4AF8-B8CA-646E74BB0F1F}" dt="2024-03-25T10:26:04.816" v="23" actId="1076"/>
          <ac:picMkLst>
            <pc:docMk/>
            <pc:sldMk cId="194274286" sldId="373"/>
            <ac:picMk id="10" creationId="{BC505233-DF98-4E10-808B-17F98A9D35F8}"/>
          </ac:picMkLst>
        </pc:picChg>
        <pc:picChg chg="mod">
          <ac:chgData name="Giesler, Klara GIZ" userId="c8eb932e-4332-4c6e-8f25-88eb24c81eba" providerId="ADAL" clId="{2AC4D186-1752-4AF8-B8CA-646E74BB0F1F}" dt="2024-03-25T10:26:21.275" v="26" actId="1076"/>
          <ac:picMkLst>
            <pc:docMk/>
            <pc:sldMk cId="194274286" sldId="373"/>
            <ac:picMk id="23" creationId="{00000000-0000-0000-0000-000000000000}"/>
          </ac:picMkLst>
        </pc:picChg>
        <pc:picChg chg="mod">
          <ac:chgData name="Giesler, Klara GIZ" userId="c8eb932e-4332-4c6e-8f25-88eb24c81eba" providerId="ADAL" clId="{2AC4D186-1752-4AF8-B8CA-646E74BB0F1F}" dt="2024-03-25T10:26:11.849" v="25" actId="1076"/>
          <ac:picMkLst>
            <pc:docMk/>
            <pc:sldMk cId="194274286" sldId="373"/>
            <ac:picMk id="27" creationId="{00000000-0000-0000-0000-000000000000}"/>
          </ac:picMkLst>
        </pc:picChg>
        <pc:picChg chg="mod">
          <ac:chgData name="Giesler, Klara GIZ" userId="c8eb932e-4332-4c6e-8f25-88eb24c81eba" providerId="ADAL" clId="{2AC4D186-1752-4AF8-B8CA-646E74BB0F1F}" dt="2024-03-25T10:26:11.849" v="25" actId="1076"/>
          <ac:picMkLst>
            <pc:docMk/>
            <pc:sldMk cId="194274286" sldId="373"/>
            <ac:picMk id="28" creationId="{00000000-0000-0000-0000-000000000000}"/>
          </ac:picMkLst>
        </pc:picChg>
        <pc:picChg chg="mod">
          <ac:chgData name="Giesler, Klara GIZ" userId="c8eb932e-4332-4c6e-8f25-88eb24c81eba" providerId="ADAL" clId="{2AC4D186-1752-4AF8-B8CA-646E74BB0F1F}" dt="2024-03-25T10:26:11.849" v="25" actId="1076"/>
          <ac:picMkLst>
            <pc:docMk/>
            <pc:sldMk cId="194274286" sldId="373"/>
            <ac:picMk id="29" creationId="{00000000-0000-0000-0000-000000000000}"/>
          </ac:picMkLst>
        </pc:picChg>
        <pc:picChg chg="mod">
          <ac:chgData name="Giesler, Klara GIZ" userId="c8eb932e-4332-4c6e-8f25-88eb24c81eba" providerId="ADAL" clId="{2AC4D186-1752-4AF8-B8CA-646E74BB0F1F}" dt="2024-03-25T10:26:26.807" v="27" actId="1076"/>
          <ac:picMkLst>
            <pc:docMk/>
            <pc:sldMk cId="194274286" sldId="373"/>
            <ac:picMk id="30" creationId="{9BB45D95-8946-46C4-8E9E-8DD5E4E508DA}"/>
          </ac:picMkLst>
        </pc:picChg>
        <pc:picChg chg="mod">
          <ac:chgData name="Giesler, Klara GIZ" userId="c8eb932e-4332-4c6e-8f25-88eb24c81eba" providerId="ADAL" clId="{2AC4D186-1752-4AF8-B8CA-646E74BB0F1F}" dt="2024-03-25T10:26:33.611" v="29" actId="1076"/>
          <ac:picMkLst>
            <pc:docMk/>
            <pc:sldMk cId="194274286" sldId="373"/>
            <ac:picMk id="35" creationId="{E1591D44-B5BF-4DA8-8E9B-434676DED096}"/>
          </ac:picMkLst>
        </pc:picChg>
        <pc:picChg chg="mod">
          <ac:chgData name="Giesler, Klara GIZ" userId="c8eb932e-4332-4c6e-8f25-88eb24c81eba" providerId="ADAL" clId="{2AC4D186-1752-4AF8-B8CA-646E74BB0F1F}" dt="2024-03-25T11:21:22.708" v="254" actId="1076"/>
          <ac:picMkLst>
            <pc:docMk/>
            <pc:sldMk cId="194274286" sldId="373"/>
            <ac:picMk id="40" creationId="{495C4211-6731-4E3A-B19F-52ACB5777769}"/>
          </ac:picMkLst>
        </pc:picChg>
        <pc:picChg chg="mod">
          <ac:chgData name="Giesler, Klara GIZ" userId="c8eb932e-4332-4c6e-8f25-88eb24c81eba" providerId="ADAL" clId="{2AC4D186-1752-4AF8-B8CA-646E74BB0F1F}" dt="2024-03-25T10:25:21.213" v="14" actId="1076"/>
          <ac:picMkLst>
            <pc:docMk/>
            <pc:sldMk cId="194274286" sldId="373"/>
            <ac:picMk id="41" creationId="{7FDB63D1-C301-4AAA-9844-6742F1930803}"/>
          </ac:picMkLst>
        </pc:picChg>
        <pc:picChg chg="mod">
          <ac:chgData name="Giesler, Klara GIZ" userId="c8eb932e-4332-4c6e-8f25-88eb24c81eba" providerId="ADAL" clId="{2AC4D186-1752-4AF8-B8CA-646E74BB0F1F}" dt="2024-03-25T10:26:11.849" v="25" actId="1076"/>
          <ac:picMkLst>
            <pc:docMk/>
            <pc:sldMk cId="194274286" sldId="373"/>
            <ac:picMk id="2053" creationId="{00000000-0000-0000-0000-000000000000}"/>
          </ac:picMkLst>
        </pc:picChg>
      </pc:sldChg>
      <pc:sldChg chg="modSp mod">
        <pc:chgData name="Giesler, Klara GIZ" userId="c8eb932e-4332-4c6e-8f25-88eb24c81eba" providerId="ADAL" clId="{2AC4D186-1752-4AF8-B8CA-646E74BB0F1F}" dt="2024-03-25T10:27:19.578" v="37" actId="113"/>
        <pc:sldMkLst>
          <pc:docMk/>
          <pc:sldMk cId="2084305201" sldId="375"/>
        </pc:sldMkLst>
        <pc:spChg chg="mod">
          <ac:chgData name="Giesler, Klara GIZ" userId="c8eb932e-4332-4c6e-8f25-88eb24c81eba" providerId="ADAL" clId="{2AC4D186-1752-4AF8-B8CA-646E74BB0F1F}" dt="2024-03-25T10:27:19.578" v="37" actId="113"/>
          <ac:spMkLst>
            <pc:docMk/>
            <pc:sldMk cId="2084305201" sldId="375"/>
            <ac:spMk id="2" creationId="{00000000-0000-0000-0000-000000000000}"/>
          </ac:spMkLst>
        </pc:spChg>
      </pc:sldChg>
      <pc:sldChg chg="modSp mod">
        <pc:chgData name="Giesler, Klara GIZ" userId="c8eb932e-4332-4c6e-8f25-88eb24c81eba" providerId="ADAL" clId="{2AC4D186-1752-4AF8-B8CA-646E74BB0F1F}" dt="2024-03-25T10:27:26.927" v="38" actId="113"/>
        <pc:sldMkLst>
          <pc:docMk/>
          <pc:sldMk cId="1181320048" sldId="376"/>
        </pc:sldMkLst>
        <pc:spChg chg="mod">
          <ac:chgData name="Giesler, Klara GIZ" userId="c8eb932e-4332-4c6e-8f25-88eb24c81eba" providerId="ADAL" clId="{2AC4D186-1752-4AF8-B8CA-646E74BB0F1F}" dt="2024-03-25T10:27:26.927" v="38" actId="113"/>
          <ac:spMkLst>
            <pc:docMk/>
            <pc:sldMk cId="1181320048" sldId="376"/>
            <ac:spMk id="2" creationId="{00000000-0000-0000-0000-000000000000}"/>
          </ac:spMkLst>
        </pc:spChg>
      </pc:sldChg>
      <pc:sldChg chg="modSp mod">
        <pc:chgData name="Giesler, Klara GIZ" userId="c8eb932e-4332-4c6e-8f25-88eb24c81eba" providerId="ADAL" clId="{2AC4D186-1752-4AF8-B8CA-646E74BB0F1F}" dt="2024-03-25T10:33:17.523" v="82" actId="20577"/>
        <pc:sldMkLst>
          <pc:docMk/>
          <pc:sldMk cId="3908433071" sldId="377"/>
        </pc:sldMkLst>
        <pc:spChg chg="mod">
          <ac:chgData name="Giesler, Klara GIZ" userId="c8eb932e-4332-4c6e-8f25-88eb24c81eba" providerId="ADAL" clId="{2AC4D186-1752-4AF8-B8CA-646E74BB0F1F}" dt="2024-03-25T10:33:02.872" v="80" actId="1076"/>
          <ac:spMkLst>
            <pc:docMk/>
            <pc:sldMk cId="3908433071" sldId="377"/>
            <ac:spMk id="2" creationId="{00000000-0000-0000-0000-000000000000}"/>
          </ac:spMkLst>
        </pc:spChg>
        <pc:spChg chg="mod">
          <ac:chgData name="Giesler, Klara GIZ" userId="c8eb932e-4332-4c6e-8f25-88eb24c81eba" providerId="ADAL" clId="{2AC4D186-1752-4AF8-B8CA-646E74BB0F1F}" dt="2024-03-25T10:33:17.523" v="82" actId="20577"/>
          <ac:spMkLst>
            <pc:docMk/>
            <pc:sldMk cId="3908433071" sldId="377"/>
            <ac:spMk id="5" creationId="{00000000-0000-0000-0000-000000000000}"/>
          </ac:spMkLst>
        </pc:spChg>
        <pc:spChg chg="mod">
          <ac:chgData name="Giesler, Klara GIZ" userId="c8eb932e-4332-4c6e-8f25-88eb24c81eba" providerId="ADAL" clId="{2AC4D186-1752-4AF8-B8CA-646E74BB0F1F}" dt="2024-03-25T10:33:06.400" v="81" actId="1076"/>
          <ac:spMkLst>
            <pc:docMk/>
            <pc:sldMk cId="3908433071" sldId="377"/>
            <ac:spMk id="8" creationId="{00000000-0000-0000-0000-000000000000}"/>
          </ac:spMkLst>
        </pc:spChg>
        <pc:spChg chg="mod">
          <ac:chgData name="Giesler, Klara GIZ" userId="c8eb932e-4332-4c6e-8f25-88eb24c81eba" providerId="ADAL" clId="{2AC4D186-1752-4AF8-B8CA-646E74BB0F1F}" dt="2024-03-25T10:32:07.035" v="73" actId="113"/>
          <ac:spMkLst>
            <pc:docMk/>
            <pc:sldMk cId="3908433071" sldId="377"/>
            <ac:spMk id="9" creationId="{00000000-0000-0000-0000-000000000000}"/>
          </ac:spMkLst>
        </pc:spChg>
      </pc:sldChg>
      <pc:sldChg chg="modSp mod">
        <pc:chgData name="Giesler, Klara GIZ" userId="c8eb932e-4332-4c6e-8f25-88eb24c81eba" providerId="ADAL" clId="{2AC4D186-1752-4AF8-B8CA-646E74BB0F1F}" dt="2024-03-25T10:33:31.295" v="83" actId="113"/>
        <pc:sldMkLst>
          <pc:docMk/>
          <pc:sldMk cId="2561557460" sldId="379"/>
        </pc:sldMkLst>
        <pc:spChg chg="mod">
          <ac:chgData name="Giesler, Klara GIZ" userId="c8eb932e-4332-4c6e-8f25-88eb24c81eba" providerId="ADAL" clId="{2AC4D186-1752-4AF8-B8CA-646E74BB0F1F}" dt="2024-03-25T10:33:31.295" v="83" actId="113"/>
          <ac:spMkLst>
            <pc:docMk/>
            <pc:sldMk cId="2561557460" sldId="379"/>
            <ac:spMk id="2" creationId="{00000000-0000-0000-0000-000000000000}"/>
          </ac:spMkLst>
        </pc:spChg>
      </pc:sldChg>
      <pc:sldChg chg="modSp mod">
        <pc:chgData name="Giesler, Klara GIZ" userId="c8eb932e-4332-4c6e-8f25-88eb24c81eba" providerId="ADAL" clId="{2AC4D186-1752-4AF8-B8CA-646E74BB0F1F}" dt="2024-03-25T10:27:48.342" v="40" actId="113"/>
        <pc:sldMkLst>
          <pc:docMk/>
          <pc:sldMk cId="2242257251" sldId="382"/>
        </pc:sldMkLst>
        <pc:spChg chg="mod">
          <ac:chgData name="Giesler, Klara GIZ" userId="c8eb932e-4332-4c6e-8f25-88eb24c81eba" providerId="ADAL" clId="{2AC4D186-1752-4AF8-B8CA-646E74BB0F1F}" dt="2024-03-25T10:27:48.342" v="40" actId="113"/>
          <ac:spMkLst>
            <pc:docMk/>
            <pc:sldMk cId="2242257251" sldId="382"/>
            <ac:spMk id="5" creationId="{00000000-0000-0000-0000-000000000000}"/>
          </ac:spMkLst>
        </pc:spChg>
        <pc:picChg chg="mod">
          <ac:chgData name="Giesler, Klara GIZ" userId="c8eb932e-4332-4c6e-8f25-88eb24c81eba" providerId="ADAL" clId="{2AC4D186-1752-4AF8-B8CA-646E74BB0F1F}" dt="2024-03-25T10:27:06.365" v="36" actId="1076"/>
          <ac:picMkLst>
            <pc:docMk/>
            <pc:sldMk cId="2242257251" sldId="382"/>
            <ac:picMk id="8" creationId="{BB64BB23-EB05-4AD6-AF6F-94071738174F}"/>
          </ac:picMkLst>
        </pc:picChg>
        <pc:picChg chg="mod">
          <ac:chgData name="Giesler, Klara GIZ" userId="c8eb932e-4332-4c6e-8f25-88eb24c81eba" providerId="ADAL" clId="{2AC4D186-1752-4AF8-B8CA-646E74BB0F1F}" dt="2024-03-25T10:27:03.308" v="35" actId="1076"/>
          <ac:picMkLst>
            <pc:docMk/>
            <pc:sldMk cId="2242257251" sldId="382"/>
            <ac:picMk id="9" creationId="{E21C94E5-1B9F-424C-9011-AFCC1DD80222}"/>
          </ac:picMkLst>
        </pc:picChg>
        <pc:picChg chg="mod">
          <ac:chgData name="Giesler, Klara GIZ" userId="c8eb932e-4332-4c6e-8f25-88eb24c81eba" providerId="ADAL" clId="{2AC4D186-1752-4AF8-B8CA-646E74BB0F1F}" dt="2024-03-25T10:26:59.578" v="34" actId="1076"/>
          <ac:picMkLst>
            <pc:docMk/>
            <pc:sldMk cId="2242257251" sldId="382"/>
            <ac:picMk id="11" creationId="{FF619159-3B23-4A1A-A359-038F27AD8C8C}"/>
          </ac:picMkLst>
        </pc:picChg>
        <pc:picChg chg="mod">
          <ac:chgData name="Giesler, Klara GIZ" userId="c8eb932e-4332-4c6e-8f25-88eb24c81eba" providerId="ADAL" clId="{2AC4D186-1752-4AF8-B8CA-646E74BB0F1F}" dt="2024-03-25T10:26:56.475" v="33" actId="1076"/>
          <ac:picMkLst>
            <pc:docMk/>
            <pc:sldMk cId="2242257251" sldId="382"/>
            <ac:picMk id="13" creationId="{F2162C0D-3148-4B3F-BF24-37B0BC27C25E}"/>
          </ac:picMkLst>
        </pc:picChg>
      </pc:sldChg>
      <pc:sldChg chg="modSp mod">
        <pc:chgData name="Giesler, Klara GIZ" userId="c8eb932e-4332-4c6e-8f25-88eb24c81eba" providerId="ADAL" clId="{2AC4D186-1752-4AF8-B8CA-646E74BB0F1F}" dt="2024-03-25T10:45:48.994" v="212" actId="1076"/>
        <pc:sldMkLst>
          <pc:docMk/>
          <pc:sldMk cId="2142322591" sldId="383"/>
        </pc:sldMkLst>
        <pc:spChg chg="mod">
          <ac:chgData name="Giesler, Klara GIZ" userId="c8eb932e-4332-4c6e-8f25-88eb24c81eba" providerId="ADAL" clId="{2AC4D186-1752-4AF8-B8CA-646E74BB0F1F}" dt="2024-03-25T10:45:09.867" v="209" actId="113"/>
          <ac:spMkLst>
            <pc:docMk/>
            <pc:sldMk cId="2142322591" sldId="383"/>
            <ac:spMk id="2" creationId="{00000000-0000-0000-0000-000000000000}"/>
          </ac:spMkLst>
        </pc:spChg>
        <pc:spChg chg="mod">
          <ac:chgData name="Giesler, Klara GIZ" userId="c8eb932e-4332-4c6e-8f25-88eb24c81eba" providerId="ADAL" clId="{2AC4D186-1752-4AF8-B8CA-646E74BB0F1F}" dt="2024-03-25T10:45:37.618" v="210" actId="1076"/>
          <ac:spMkLst>
            <pc:docMk/>
            <pc:sldMk cId="2142322591" sldId="383"/>
            <ac:spMk id="3" creationId="{28182350-CEF8-4D2A-0580-233C109320FE}"/>
          </ac:spMkLst>
        </pc:spChg>
        <pc:spChg chg="mod">
          <ac:chgData name="Giesler, Klara GIZ" userId="c8eb932e-4332-4c6e-8f25-88eb24c81eba" providerId="ADAL" clId="{2AC4D186-1752-4AF8-B8CA-646E74BB0F1F}" dt="2024-03-25T10:45:37.618" v="210" actId="1076"/>
          <ac:spMkLst>
            <pc:docMk/>
            <pc:sldMk cId="2142322591" sldId="383"/>
            <ac:spMk id="4" creationId="{693565F8-7B9C-4778-B23A-16FE9E4A5813}"/>
          </ac:spMkLst>
        </pc:spChg>
        <pc:spChg chg="mod">
          <ac:chgData name="Giesler, Klara GIZ" userId="c8eb932e-4332-4c6e-8f25-88eb24c81eba" providerId="ADAL" clId="{2AC4D186-1752-4AF8-B8CA-646E74BB0F1F}" dt="2024-03-25T10:45:37.618" v="210" actId="1076"/>
          <ac:spMkLst>
            <pc:docMk/>
            <pc:sldMk cId="2142322591" sldId="383"/>
            <ac:spMk id="5" creationId="{73FEAE03-DF42-444D-816E-B0BE91EA8457}"/>
          </ac:spMkLst>
        </pc:spChg>
        <pc:spChg chg="mod">
          <ac:chgData name="Giesler, Klara GIZ" userId="c8eb932e-4332-4c6e-8f25-88eb24c81eba" providerId="ADAL" clId="{2AC4D186-1752-4AF8-B8CA-646E74BB0F1F}" dt="2024-03-25T10:45:37.618" v="210" actId="1076"/>
          <ac:spMkLst>
            <pc:docMk/>
            <pc:sldMk cId="2142322591" sldId="383"/>
            <ac:spMk id="7" creationId="{B0BEF78E-A819-49BD-87E2-BA7D6E34541C}"/>
          </ac:spMkLst>
        </pc:spChg>
        <pc:spChg chg="mod">
          <ac:chgData name="Giesler, Klara GIZ" userId="c8eb932e-4332-4c6e-8f25-88eb24c81eba" providerId="ADAL" clId="{2AC4D186-1752-4AF8-B8CA-646E74BB0F1F}" dt="2024-03-25T10:45:37.618" v="210" actId="1076"/>
          <ac:spMkLst>
            <pc:docMk/>
            <pc:sldMk cId="2142322591" sldId="383"/>
            <ac:spMk id="8" creationId="{DF266CD5-C88B-480D-8372-6BD38C4D9AB3}"/>
          </ac:spMkLst>
        </pc:spChg>
        <pc:spChg chg="mod">
          <ac:chgData name="Giesler, Klara GIZ" userId="c8eb932e-4332-4c6e-8f25-88eb24c81eba" providerId="ADAL" clId="{2AC4D186-1752-4AF8-B8CA-646E74BB0F1F}" dt="2024-03-25T10:45:37.618" v="210" actId="1076"/>
          <ac:spMkLst>
            <pc:docMk/>
            <pc:sldMk cId="2142322591" sldId="383"/>
            <ac:spMk id="9" creationId="{E17E11CD-C59C-4893-BFF3-B980D07BE473}"/>
          </ac:spMkLst>
        </pc:spChg>
        <pc:spChg chg="mod">
          <ac:chgData name="Giesler, Klara GIZ" userId="c8eb932e-4332-4c6e-8f25-88eb24c81eba" providerId="ADAL" clId="{2AC4D186-1752-4AF8-B8CA-646E74BB0F1F}" dt="2024-03-25T10:45:37.618" v="210" actId="1076"/>
          <ac:spMkLst>
            <pc:docMk/>
            <pc:sldMk cId="2142322591" sldId="383"/>
            <ac:spMk id="10" creationId="{03C9F829-0998-857A-6DDF-289119637F21}"/>
          </ac:spMkLst>
        </pc:spChg>
        <pc:spChg chg="mod">
          <ac:chgData name="Giesler, Klara GIZ" userId="c8eb932e-4332-4c6e-8f25-88eb24c81eba" providerId="ADAL" clId="{2AC4D186-1752-4AF8-B8CA-646E74BB0F1F}" dt="2024-03-25T10:45:37.618" v="210" actId="1076"/>
          <ac:spMkLst>
            <pc:docMk/>
            <pc:sldMk cId="2142322591" sldId="383"/>
            <ac:spMk id="11" creationId="{D5306D35-1085-425A-9129-C806D7CB122A}"/>
          </ac:spMkLst>
        </pc:spChg>
        <pc:spChg chg="mod">
          <ac:chgData name="Giesler, Klara GIZ" userId="c8eb932e-4332-4c6e-8f25-88eb24c81eba" providerId="ADAL" clId="{2AC4D186-1752-4AF8-B8CA-646E74BB0F1F}" dt="2024-03-25T10:45:37.618" v="210" actId="1076"/>
          <ac:spMkLst>
            <pc:docMk/>
            <pc:sldMk cId="2142322591" sldId="383"/>
            <ac:spMk id="12" creationId="{4E464EAD-01D5-44CE-8B21-54D338992636}"/>
          </ac:spMkLst>
        </pc:spChg>
        <pc:spChg chg="mod">
          <ac:chgData name="Giesler, Klara GIZ" userId="c8eb932e-4332-4c6e-8f25-88eb24c81eba" providerId="ADAL" clId="{2AC4D186-1752-4AF8-B8CA-646E74BB0F1F}" dt="2024-03-25T10:45:37.618" v="210" actId="1076"/>
          <ac:spMkLst>
            <pc:docMk/>
            <pc:sldMk cId="2142322591" sldId="383"/>
            <ac:spMk id="13" creationId="{C549EDDF-F2D1-4BA2-B07D-BEECEA60CA14}"/>
          </ac:spMkLst>
        </pc:spChg>
        <pc:spChg chg="mod">
          <ac:chgData name="Giesler, Klara GIZ" userId="c8eb932e-4332-4c6e-8f25-88eb24c81eba" providerId="ADAL" clId="{2AC4D186-1752-4AF8-B8CA-646E74BB0F1F}" dt="2024-03-25T10:45:37.618" v="210" actId="1076"/>
          <ac:spMkLst>
            <pc:docMk/>
            <pc:sldMk cId="2142322591" sldId="383"/>
            <ac:spMk id="14" creationId="{1E527EB8-1E7C-415F-BEEC-ECE25BAF5794}"/>
          </ac:spMkLst>
        </pc:spChg>
        <pc:spChg chg="mod">
          <ac:chgData name="Giesler, Klara GIZ" userId="c8eb932e-4332-4c6e-8f25-88eb24c81eba" providerId="ADAL" clId="{2AC4D186-1752-4AF8-B8CA-646E74BB0F1F}" dt="2024-03-25T10:45:37.618" v="210" actId="1076"/>
          <ac:spMkLst>
            <pc:docMk/>
            <pc:sldMk cId="2142322591" sldId="383"/>
            <ac:spMk id="15" creationId="{CABAEF59-F618-4DFB-89B2-868FB014B660}"/>
          </ac:spMkLst>
        </pc:spChg>
        <pc:spChg chg="mod">
          <ac:chgData name="Giesler, Klara GIZ" userId="c8eb932e-4332-4c6e-8f25-88eb24c81eba" providerId="ADAL" clId="{2AC4D186-1752-4AF8-B8CA-646E74BB0F1F}" dt="2024-03-25T10:45:37.618" v="210" actId="1076"/>
          <ac:spMkLst>
            <pc:docMk/>
            <pc:sldMk cId="2142322591" sldId="383"/>
            <ac:spMk id="16" creationId="{FC7387A4-AFDE-45A0-B906-3321834AB020}"/>
          </ac:spMkLst>
        </pc:spChg>
        <pc:spChg chg="mod">
          <ac:chgData name="Giesler, Klara GIZ" userId="c8eb932e-4332-4c6e-8f25-88eb24c81eba" providerId="ADAL" clId="{2AC4D186-1752-4AF8-B8CA-646E74BB0F1F}" dt="2024-03-25T10:45:37.618" v="210" actId="1076"/>
          <ac:spMkLst>
            <pc:docMk/>
            <pc:sldMk cId="2142322591" sldId="383"/>
            <ac:spMk id="17" creationId="{0F920CD9-3728-480A-8276-875C62536CFD}"/>
          </ac:spMkLst>
        </pc:spChg>
        <pc:spChg chg="mod">
          <ac:chgData name="Giesler, Klara GIZ" userId="c8eb932e-4332-4c6e-8f25-88eb24c81eba" providerId="ADAL" clId="{2AC4D186-1752-4AF8-B8CA-646E74BB0F1F}" dt="2024-03-25T10:45:37.618" v="210" actId="1076"/>
          <ac:spMkLst>
            <pc:docMk/>
            <pc:sldMk cId="2142322591" sldId="383"/>
            <ac:spMk id="18" creationId="{F955F658-EFF9-4172-BD0F-0A9CEB0953CF}"/>
          </ac:spMkLst>
        </pc:spChg>
        <pc:spChg chg="mod">
          <ac:chgData name="Giesler, Klara GIZ" userId="c8eb932e-4332-4c6e-8f25-88eb24c81eba" providerId="ADAL" clId="{2AC4D186-1752-4AF8-B8CA-646E74BB0F1F}" dt="2024-03-25T10:45:37.618" v="210" actId="1076"/>
          <ac:spMkLst>
            <pc:docMk/>
            <pc:sldMk cId="2142322591" sldId="383"/>
            <ac:spMk id="19" creationId="{357E6A9D-87B9-4D78-B899-21A68B8DEEC4}"/>
          </ac:spMkLst>
        </pc:spChg>
        <pc:spChg chg="mod">
          <ac:chgData name="Giesler, Klara GIZ" userId="c8eb932e-4332-4c6e-8f25-88eb24c81eba" providerId="ADAL" clId="{2AC4D186-1752-4AF8-B8CA-646E74BB0F1F}" dt="2024-03-25T10:45:37.618" v="210" actId="1076"/>
          <ac:spMkLst>
            <pc:docMk/>
            <pc:sldMk cId="2142322591" sldId="383"/>
            <ac:spMk id="20" creationId="{B6486ED3-32CD-488B-BCEA-63C6EC4681B4}"/>
          </ac:spMkLst>
        </pc:spChg>
        <pc:spChg chg="mod">
          <ac:chgData name="Giesler, Klara GIZ" userId="c8eb932e-4332-4c6e-8f25-88eb24c81eba" providerId="ADAL" clId="{2AC4D186-1752-4AF8-B8CA-646E74BB0F1F}" dt="2024-03-25T10:45:37.618" v="210" actId="1076"/>
          <ac:spMkLst>
            <pc:docMk/>
            <pc:sldMk cId="2142322591" sldId="383"/>
            <ac:spMk id="21" creationId="{5313FD62-1E21-4535-A076-48391EC90D68}"/>
          </ac:spMkLst>
        </pc:spChg>
        <pc:spChg chg="mod">
          <ac:chgData name="Giesler, Klara GIZ" userId="c8eb932e-4332-4c6e-8f25-88eb24c81eba" providerId="ADAL" clId="{2AC4D186-1752-4AF8-B8CA-646E74BB0F1F}" dt="2024-03-25T10:45:37.618" v="210" actId="1076"/>
          <ac:spMkLst>
            <pc:docMk/>
            <pc:sldMk cId="2142322591" sldId="383"/>
            <ac:spMk id="22" creationId="{7138BC31-3998-4C99-B1A1-A1A01190DB20}"/>
          </ac:spMkLst>
        </pc:spChg>
        <pc:spChg chg="mod">
          <ac:chgData name="Giesler, Klara GIZ" userId="c8eb932e-4332-4c6e-8f25-88eb24c81eba" providerId="ADAL" clId="{2AC4D186-1752-4AF8-B8CA-646E74BB0F1F}" dt="2024-03-25T10:45:37.618" v="210" actId="1076"/>
          <ac:spMkLst>
            <pc:docMk/>
            <pc:sldMk cId="2142322591" sldId="383"/>
            <ac:spMk id="23" creationId="{6D8EE7BB-33EC-4269-AE4E-089643A4E32A}"/>
          </ac:spMkLst>
        </pc:spChg>
        <pc:spChg chg="mod">
          <ac:chgData name="Giesler, Klara GIZ" userId="c8eb932e-4332-4c6e-8f25-88eb24c81eba" providerId="ADAL" clId="{2AC4D186-1752-4AF8-B8CA-646E74BB0F1F}" dt="2024-03-25T10:45:37.618" v="210" actId="1076"/>
          <ac:spMkLst>
            <pc:docMk/>
            <pc:sldMk cId="2142322591" sldId="383"/>
            <ac:spMk id="24" creationId="{0D9ACCF7-871E-43EB-8F5A-D9A6B97E623F}"/>
          </ac:spMkLst>
        </pc:spChg>
        <pc:spChg chg="mod">
          <ac:chgData name="Giesler, Klara GIZ" userId="c8eb932e-4332-4c6e-8f25-88eb24c81eba" providerId="ADAL" clId="{2AC4D186-1752-4AF8-B8CA-646E74BB0F1F}" dt="2024-03-25T10:45:37.618" v="210" actId="1076"/>
          <ac:spMkLst>
            <pc:docMk/>
            <pc:sldMk cId="2142322591" sldId="383"/>
            <ac:spMk id="25" creationId="{0099E30A-0BE9-46BD-A634-7777FA5AB75A}"/>
          </ac:spMkLst>
        </pc:spChg>
        <pc:spChg chg="mod">
          <ac:chgData name="Giesler, Klara GIZ" userId="c8eb932e-4332-4c6e-8f25-88eb24c81eba" providerId="ADAL" clId="{2AC4D186-1752-4AF8-B8CA-646E74BB0F1F}" dt="2024-03-25T10:45:37.618" v="210" actId="1076"/>
          <ac:spMkLst>
            <pc:docMk/>
            <pc:sldMk cId="2142322591" sldId="383"/>
            <ac:spMk id="26" creationId="{97BBE947-E44B-04A1-05E6-44E1653C72A6}"/>
          </ac:spMkLst>
        </pc:spChg>
        <pc:spChg chg="mod">
          <ac:chgData name="Giesler, Klara GIZ" userId="c8eb932e-4332-4c6e-8f25-88eb24c81eba" providerId="ADAL" clId="{2AC4D186-1752-4AF8-B8CA-646E74BB0F1F}" dt="2024-03-25T10:45:41.295" v="211" actId="1076"/>
          <ac:spMkLst>
            <pc:docMk/>
            <pc:sldMk cId="2142322591" sldId="383"/>
            <ac:spMk id="27" creationId="{125864BE-B4B7-DF67-AEC0-1456F34DBCA8}"/>
          </ac:spMkLst>
        </pc:spChg>
        <pc:spChg chg="mod">
          <ac:chgData name="Giesler, Klara GIZ" userId="c8eb932e-4332-4c6e-8f25-88eb24c81eba" providerId="ADAL" clId="{2AC4D186-1752-4AF8-B8CA-646E74BB0F1F}" dt="2024-03-25T10:45:48.994" v="212" actId="1076"/>
          <ac:spMkLst>
            <pc:docMk/>
            <pc:sldMk cId="2142322591" sldId="383"/>
            <ac:spMk id="28" creationId="{CA24B049-1092-2609-EF73-31DB81DAF112}"/>
          </ac:spMkLst>
        </pc:spChg>
        <pc:spChg chg="mod">
          <ac:chgData name="Giesler, Klara GIZ" userId="c8eb932e-4332-4c6e-8f25-88eb24c81eba" providerId="ADAL" clId="{2AC4D186-1752-4AF8-B8CA-646E74BB0F1F}" dt="2024-03-25T10:45:37.618" v="210" actId="1076"/>
          <ac:spMkLst>
            <pc:docMk/>
            <pc:sldMk cId="2142322591" sldId="383"/>
            <ac:spMk id="29" creationId="{51F16843-8F7A-0C95-CBA6-A86607EB2D6F}"/>
          </ac:spMkLst>
        </pc:spChg>
      </pc:sldChg>
      <pc:sldChg chg="modSp mod">
        <pc:chgData name="Giesler, Klara GIZ" userId="c8eb932e-4332-4c6e-8f25-88eb24c81eba" providerId="ADAL" clId="{2AC4D186-1752-4AF8-B8CA-646E74BB0F1F}" dt="2024-03-25T10:44:42.014" v="207" actId="1076"/>
        <pc:sldMkLst>
          <pc:docMk/>
          <pc:sldMk cId="1921506058" sldId="390"/>
        </pc:sldMkLst>
        <pc:spChg chg="mod">
          <ac:chgData name="Giesler, Klara GIZ" userId="c8eb932e-4332-4c6e-8f25-88eb24c81eba" providerId="ADAL" clId="{2AC4D186-1752-4AF8-B8CA-646E74BB0F1F}" dt="2024-03-25T10:43:30.605" v="195" actId="113"/>
          <ac:spMkLst>
            <pc:docMk/>
            <pc:sldMk cId="1921506058" sldId="390"/>
            <ac:spMk id="2" creationId="{00000000-0000-0000-0000-000000000000}"/>
          </ac:spMkLst>
        </pc:spChg>
        <pc:spChg chg="mod">
          <ac:chgData name="Giesler, Klara GIZ" userId="c8eb932e-4332-4c6e-8f25-88eb24c81eba" providerId="ADAL" clId="{2AC4D186-1752-4AF8-B8CA-646E74BB0F1F}" dt="2024-03-25T10:44:38.612" v="206" actId="1076"/>
          <ac:spMkLst>
            <pc:docMk/>
            <pc:sldMk cId="1921506058" sldId="390"/>
            <ac:spMk id="4" creationId="{774DA511-B8DF-412F-91FB-E988AAECC2E5}"/>
          </ac:spMkLst>
        </pc:spChg>
        <pc:spChg chg="mod">
          <ac:chgData name="Giesler, Klara GIZ" userId="c8eb932e-4332-4c6e-8f25-88eb24c81eba" providerId="ADAL" clId="{2AC4D186-1752-4AF8-B8CA-646E74BB0F1F}" dt="2024-03-25T10:44:42.014" v="207" actId="1076"/>
          <ac:spMkLst>
            <pc:docMk/>
            <pc:sldMk cId="1921506058" sldId="390"/>
            <ac:spMk id="21" creationId="{990F383A-D05E-41B1-A0DC-A59536A0E09E}"/>
          </ac:spMkLst>
        </pc:spChg>
        <pc:spChg chg="mod">
          <ac:chgData name="Giesler, Klara GIZ" userId="c8eb932e-4332-4c6e-8f25-88eb24c81eba" providerId="ADAL" clId="{2AC4D186-1752-4AF8-B8CA-646E74BB0F1F}" dt="2024-03-25T10:44:33.221" v="205" actId="1076"/>
          <ac:spMkLst>
            <pc:docMk/>
            <pc:sldMk cId="1921506058" sldId="390"/>
            <ac:spMk id="22" creationId="{D19AE058-2F32-4E26-B2FD-FD413FA91DBC}"/>
          </ac:spMkLst>
        </pc:spChg>
        <pc:spChg chg="mod">
          <ac:chgData name="Giesler, Klara GIZ" userId="c8eb932e-4332-4c6e-8f25-88eb24c81eba" providerId="ADAL" clId="{2AC4D186-1752-4AF8-B8CA-646E74BB0F1F}" dt="2024-03-25T10:44:33.221" v="205" actId="1076"/>
          <ac:spMkLst>
            <pc:docMk/>
            <pc:sldMk cId="1921506058" sldId="390"/>
            <ac:spMk id="23" creationId="{0A1C7239-98E1-448D-AAE0-5ADEBFD2B549}"/>
          </ac:spMkLst>
        </pc:spChg>
        <pc:spChg chg="mod">
          <ac:chgData name="Giesler, Klara GIZ" userId="c8eb932e-4332-4c6e-8f25-88eb24c81eba" providerId="ADAL" clId="{2AC4D186-1752-4AF8-B8CA-646E74BB0F1F}" dt="2024-03-25T10:44:29.067" v="204" actId="1076"/>
          <ac:spMkLst>
            <pc:docMk/>
            <pc:sldMk cId="1921506058" sldId="390"/>
            <ac:spMk id="24" creationId="{7D4970BA-9D65-4B2B-98A2-9489CCAAAAA6}"/>
          </ac:spMkLst>
        </pc:spChg>
        <pc:spChg chg="mod">
          <ac:chgData name="Giesler, Klara GIZ" userId="c8eb932e-4332-4c6e-8f25-88eb24c81eba" providerId="ADAL" clId="{2AC4D186-1752-4AF8-B8CA-646E74BB0F1F}" dt="2024-03-25T10:44:29.067" v="204" actId="1076"/>
          <ac:spMkLst>
            <pc:docMk/>
            <pc:sldMk cId="1921506058" sldId="390"/>
            <ac:spMk id="25" creationId="{C4EF97B4-7324-4144-A189-C1892966F03E}"/>
          </ac:spMkLst>
        </pc:spChg>
      </pc:sldChg>
      <pc:sldChg chg="modSp mod">
        <pc:chgData name="Giesler, Klara GIZ" userId="c8eb932e-4332-4c6e-8f25-88eb24c81eba" providerId="ADAL" clId="{2AC4D186-1752-4AF8-B8CA-646E74BB0F1F}" dt="2024-03-25T10:27:30.685" v="39" actId="113"/>
        <pc:sldMkLst>
          <pc:docMk/>
          <pc:sldMk cId="3130837789" sldId="412"/>
        </pc:sldMkLst>
        <pc:spChg chg="mod">
          <ac:chgData name="Giesler, Klara GIZ" userId="c8eb932e-4332-4c6e-8f25-88eb24c81eba" providerId="ADAL" clId="{2AC4D186-1752-4AF8-B8CA-646E74BB0F1F}" dt="2024-03-25T10:27:30.685" v="39" actId="113"/>
          <ac:spMkLst>
            <pc:docMk/>
            <pc:sldMk cId="3130837789" sldId="412"/>
            <ac:spMk id="12" creationId="{00000000-0000-0000-0000-000000000000}"/>
          </ac:spMkLst>
        </pc:spChg>
      </pc:sldChg>
      <pc:sldChg chg="addSp delSp modSp mod">
        <pc:chgData name="Giesler, Klara GIZ" userId="c8eb932e-4332-4c6e-8f25-88eb24c81eba" providerId="ADAL" clId="{2AC4D186-1752-4AF8-B8CA-646E74BB0F1F}" dt="2024-03-25T10:50:43.185" v="229" actId="1076"/>
        <pc:sldMkLst>
          <pc:docMk/>
          <pc:sldMk cId="3617855804" sldId="422"/>
        </pc:sldMkLst>
        <pc:spChg chg="mod">
          <ac:chgData name="Giesler, Klara GIZ" userId="c8eb932e-4332-4c6e-8f25-88eb24c81eba" providerId="ADAL" clId="{2AC4D186-1752-4AF8-B8CA-646E74BB0F1F}" dt="2024-03-25T10:49:20.173" v="224" actId="1076"/>
          <ac:spMkLst>
            <pc:docMk/>
            <pc:sldMk cId="3617855804" sldId="422"/>
            <ac:spMk id="2" creationId="{00000000-0000-0000-0000-000000000000}"/>
          </ac:spMkLst>
        </pc:spChg>
        <pc:spChg chg="mod">
          <ac:chgData name="Giesler, Klara GIZ" userId="c8eb932e-4332-4c6e-8f25-88eb24c81eba" providerId="ADAL" clId="{2AC4D186-1752-4AF8-B8CA-646E74BB0F1F}" dt="2024-03-25T10:49:51.556" v="228" actId="1076"/>
          <ac:spMkLst>
            <pc:docMk/>
            <pc:sldMk cId="3617855804" sldId="422"/>
            <ac:spMk id="6" creationId="{00000000-0000-0000-0000-000000000000}"/>
          </ac:spMkLst>
        </pc:spChg>
        <pc:picChg chg="del">
          <ac:chgData name="Giesler, Klara GIZ" userId="c8eb932e-4332-4c6e-8f25-88eb24c81eba" providerId="ADAL" clId="{2AC4D186-1752-4AF8-B8CA-646E74BB0F1F}" dt="2024-03-25T10:48:51.862" v="218" actId="478"/>
          <ac:picMkLst>
            <pc:docMk/>
            <pc:sldMk cId="3617855804" sldId="422"/>
            <ac:picMk id="4" creationId="{0833B1BF-0C60-18C9-5E4C-D7CDB62F0C9F}"/>
          </ac:picMkLst>
        </pc:picChg>
        <pc:picChg chg="add mod">
          <ac:chgData name="Giesler, Klara GIZ" userId="c8eb932e-4332-4c6e-8f25-88eb24c81eba" providerId="ADAL" clId="{2AC4D186-1752-4AF8-B8CA-646E74BB0F1F}" dt="2024-03-25T10:50:43.185" v="229" actId="1076"/>
          <ac:picMkLst>
            <pc:docMk/>
            <pc:sldMk cId="3617855804" sldId="422"/>
            <ac:picMk id="5" creationId="{7CA28099-05E5-2CA0-B09E-021A308D1D8B}"/>
          </ac:picMkLst>
        </pc:picChg>
      </pc:sldChg>
      <pc:sldChg chg="modSp mod">
        <pc:chgData name="Giesler, Klara GIZ" userId="c8eb932e-4332-4c6e-8f25-88eb24c81eba" providerId="ADAL" clId="{2AC4D186-1752-4AF8-B8CA-646E74BB0F1F}" dt="2024-03-25T10:29:06.704" v="52" actId="113"/>
        <pc:sldMkLst>
          <pc:docMk/>
          <pc:sldMk cId="1653085463" sldId="430"/>
        </pc:sldMkLst>
        <pc:spChg chg="mod">
          <ac:chgData name="Giesler, Klara GIZ" userId="c8eb932e-4332-4c6e-8f25-88eb24c81eba" providerId="ADAL" clId="{2AC4D186-1752-4AF8-B8CA-646E74BB0F1F}" dt="2024-03-25T10:29:06.704" v="52" actId="113"/>
          <ac:spMkLst>
            <pc:docMk/>
            <pc:sldMk cId="1653085463" sldId="430"/>
            <ac:spMk id="4" creationId="{00000000-0000-0000-0000-000000000000}"/>
          </ac:spMkLst>
        </pc:spChg>
      </pc:sldChg>
      <pc:sldChg chg="modSp mod">
        <pc:chgData name="Giesler, Klara GIZ" userId="c8eb932e-4332-4c6e-8f25-88eb24c81eba" providerId="ADAL" clId="{2AC4D186-1752-4AF8-B8CA-646E74BB0F1F}" dt="2024-03-25T10:28:31.726" v="46" actId="113"/>
        <pc:sldMkLst>
          <pc:docMk/>
          <pc:sldMk cId="3276113496" sldId="431"/>
        </pc:sldMkLst>
        <pc:spChg chg="mod">
          <ac:chgData name="Giesler, Klara GIZ" userId="c8eb932e-4332-4c6e-8f25-88eb24c81eba" providerId="ADAL" clId="{2AC4D186-1752-4AF8-B8CA-646E74BB0F1F}" dt="2024-03-25T10:28:30.113" v="45" actId="1076"/>
          <ac:spMkLst>
            <pc:docMk/>
            <pc:sldMk cId="3276113496" sldId="431"/>
            <ac:spMk id="3" creationId="{345CCE87-B839-4119-8A03-5424B4C13A71}"/>
          </ac:spMkLst>
        </pc:spChg>
        <pc:spChg chg="mod">
          <ac:chgData name="Giesler, Klara GIZ" userId="c8eb932e-4332-4c6e-8f25-88eb24c81eba" providerId="ADAL" clId="{2AC4D186-1752-4AF8-B8CA-646E74BB0F1F}" dt="2024-03-25T10:28:31.726" v="46" actId="113"/>
          <ac:spMkLst>
            <pc:docMk/>
            <pc:sldMk cId="3276113496" sldId="431"/>
            <ac:spMk id="4" creationId="{00000000-0000-0000-0000-000000000000}"/>
          </ac:spMkLst>
        </pc:spChg>
      </pc:sldChg>
      <pc:sldChg chg="modSp mod">
        <pc:chgData name="Giesler, Klara GIZ" userId="c8eb932e-4332-4c6e-8f25-88eb24c81eba" providerId="ADAL" clId="{2AC4D186-1752-4AF8-B8CA-646E74BB0F1F}" dt="2024-03-25T10:44:56.787" v="208" actId="113"/>
        <pc:sldMkLst>
          <pc:docMk/>
          <pc:sldMk cId="2992490246" sldId="432"/>
        </pc:sldMkLst>
        <pc:spChg chg="mod">
          <ac:chgData name="Giesler, Klara GIZ" userId="c8eb932e-4332-4c6e-8f25-88eb24c81eba" providerId="ADAL" clId="{2AC4D186-1752-4AF8-B8CA-646E74BB0F1F}" dt="2024-03-25T10:44:56.787" v="208" actId="113"/>
          <ac:spMkLst>
            <pc:docMk/>
            <pc:sldMk cId="2992490246" sldId="432"/>
            <ac:spMk id="4" creationId="{00000000-0000-0000-0000-000000000000}"/>
          </ac:spMkLst>
        </pc:spChg>
      </pc:sldChg>
      <pc:sldChg chg="modSp mod">
        <pc:chgData name="Giesler, Klara GIZ" userId="c8eb932e-4332-4c6e-8f25-88eb24c81eba" providerId="ADAL" clId="{2AC4D186-1752-4AF8-B8CA-646E74BB0F1F}" dt="2024-03-25T10:51:12.371" v="233" actId="1076"/>
        <pc:sldMkLst>
          <pc:docMk/>
          <pc:sldMk cId="3736368910" sldId="440"/>
        </pc:sldMkLst>
        <pc:spChg chg="mod">
          <ac:chgData name="Giesler, Klara GIZ" userId="c8eb932e-4332-4c6e-8f25-88eb24c81eba" providerId="ADAL" clId="{2AC4D186-1752-4AF8-B8CA-646E74BB0F1F}" dt="2024-03-25T10:51:09.429" v="232" actId="1076"/>
          <ac:spMkLst>
            <pc:docMk/>
            <pc:sldMk cId="3736368910" sldId="440"/>
            <ac:spMk id="2" creationId="{00000000-0000-0000-0000-000000000000}"/>
          </ac:spMkLst>
        </pc:spChg>
        <pc:spChg chg="mod">
          <ac:chgData name="Giesler, Klara GIZ" userId="c8eb932e-4332-4c6e-8f25-88eb24c81eba" providerId="ADAL" clId="{2AC4D186-1752-4AF8-B8CA-646E74BB0F1F}" dt="2024-03-25T10:51:12.371" v="233" actId="1076"/>
          <ac:spMkLst>
            <pc:docMk/>
            <pc:sldMk cId="3736368910" sldId="440"/>
            <ac:spMk id="5" creationId="{9945B89A-3C0F-47F1-9BC7-FD2E9302EA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D353E-A011-4651-AD3D-DC556F830B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210FC062-8945-4460-832B-1C1ED9844D90}">
      <dgm:prSet phldrT="[Text]"/>
      <dgm:spPr>
        <a:solidFill>
          <a:schemeClr val="accent1">
            <a:lumMod val="20000"/>
            <a:lumOff val="80000"/>
          </a:schemeClr>
        </a:solidFill>
        <a:ln>
          <a:solidFill>
            <a:schemeClr val="bg1"/>
          </a:solidFill>
        </a:ln>
      </dgm:spPr>
      <dgm:t>
        <a:bodyPr/>
        <a:lstStyle/>
        <a:p>
          <a:r>
            <a:rPr lang="de-DE" dirty="0">
              <a:solidFill>
                <a:schemeClr val="tx1"/>
              </a:solidFill>
              <a:latin typeface="Arial" panose="020B0604020202020204" pitchFamily="34" charset="0"/>
              <a:cs typeface="Arial" panose="020B0604020202020204" pitchFamily="34" charset="0"/>
            </a:rPr>
            <a:t>Verbesserte Verwaltung der öffentlichen Einnahmen</a:t>
          </a:r>
          <a:endParaRPr lang="de-DE" dirty="0">
            <a:solidFill>
              <a:schemeClr val="tx1"/>
            </a:solidFill>
          </a:endParaRPr>
        </a:p>
      </dgm:t>
    </dgm:pt>
    <dgm:pt modelId="{76D46E6A-F48E-495D-8ECF-C2EBB237C3EC}" type="parTrans" cxnId="{E63E28FE-3C7A-4209-BB46-0046FB474257}">
      <dgm:prSet/>
      <dgm:spPr/>
      <dgm:t>
        <a:bodyPr/>
        <a:lstStyle/>
        <a:p>
          <a:endParaRPr lang="de-DE"/>
        </a:p>
      </dgm:t>
    </dgm:pt>
    <dgm:pt modelId="{21B24EDF-22FA-4645-A040-E3BE5FF11716}" type="sibTrans" cxnId="{E63E28FE-3C7A-4209-BB46-0046FB474257}">
      <dgm:prSet/>
      <dgm:spPr/>
      <dgm:t>
        <a:bodyPr/>
        <a:lstStyle/>
        <a:p>
          <a:endParaRPr lang="de-DE"/>
        </a:p>
      </dgm:t>
    </dgm:pt>
    <dgm:pt modelId="{1CB36497-7CEB-4CF7-BD1A-4D9A441A7F84}">
      <dgm:prSet phldrT="[Text]"/>
      <dgm:spPr>
        <a:solidFill>
          <a:schemeClr val="accent1">
            <a:lumMod val="20000"/>
            <a:lumOff val="80000"/>
          </a:schemeClr>
        </a:solidFill>
        <a:ln>
          <a:solidFill>
            <a:schemeClr val="bg1"/>
          </a:solidFill>
        </a:ln>
      </dgm:spPr>
      <dgm:t>
        <a:bodyPr/>
        <a:lstStyle/>
        <a:p>
          <a:r>
            <a:rPr lang="de-DE" dirty="0">
              <a:solidFill>
                <a:schemeClr val="tx1"/>
              </a:solidFill>
              <a:latin typeface="Arial" panose="020B0604020202020204" pitchFamily="34" charset="0"/>
              <a:cs typeface="Arial" panose="020B0604020202020204" pitchFamily="34" charset="0"/>
            </a:rPr>
            <a:t>Verbessertes Investitionsklima </a:t>
          </a:r>
          <a:endParaRPr lang="de-DE" dirty="0"/>
        </a:p>
      </dgm:t>
    </dgm:pt>
    <dgm:pt modelId="{A30B4A22-71AE-41F1-BB80-D0B474157DD2}" type="parTrans" cxnId="{1FDA1DD3-4729-40AC-A78D-87F827063092}">
      <dgm:prSet/>
      <dgm:spPr/>
      <dgm:t>
        <a:bodyPr/>
        <a:lstStyle/>
        <a:p>
          <a:endParaRPr lang="de-DE"/>
        </a:p>
      </dgm:t>
    </dgm:pt>
    <dgm:pt modelId="{FC4E208C-528B-4015-848F-D836A701D592}" type="sibTrans" cxnId="{1FDA1DD3-4729-40AC-A78D-87F827063092}">
      <dgm:prSet/>
      <dgm:spPr/>
      <dgm:t>
        <a:bodyPr/>
        <a:lstStyle/>
        <a:p>
          <a:endParaRPr lang="de-DE"/>
        </a:p>
      </dgm:t>
    </dgm:pt>
    <dgm:pt modelId="{9AA87167-F6C4-491A-BC57-3058598168C1}">
      <dgm:prSet phldrT="[Text]"/>
      <dgm:spPr>
        <a:solidFill>
          <a:schemeClr val="accent1">
            <a:lumMod val="20000"/>
            <a:lumOff val="80000"/>
          </a:schemeClr>
        </a:solidFill>
        <a:ln>
          <a:solidFill>
            <a:schemeClr val="bg1"/>
          </a:solidFill>
        </a:ln>
      </dgm:spPr>
      <dgm:t>
        <a:bodyPr/>
        <a:lstStyle/>
        <a:p>
          <a:r>
            <a:rPr lang="de-DE" dirty="0">
              <a:solidFill>
                <a:schemeClr val="tx1"/>
              </a:solidFill>
              <a:latin typeface="Arial" panose="020B0604020202020204" pitchFamily="34" charset="0"/>
              <a:cs typeface="Arial" panose="020B0604020202020204" pitchFamily="34" charset="0"/>
            </a:rPr>
            <a:t>Günstigere Kredite</a:t>
          </a:r>
          <a:endParaRPr lang="de-DE" dirty="0">
            <a:solidFill>
              <a:schemeClr val="tx1"/>
            </a:solidFill>
          </a:endParaRPr>
        </a:p>
      </dgm:t>
    </dgm:pt>
    <dgm:pt modelId="{BDC08B95-A2E7-44B8-9955-962DEA02D9B4}" type="parTrans" cxnId="{5FBEDAC9-9302-4948-B93A-2DC216CB83F7}">
      <dgm:prSet/>
      <dgm:spPr/>
      <dgm:t>
        <a:bodyPr/>
        <a:lstStyle/>
        <a:p>
          <a:endParaRPr lang="de-DE"/>
        </a:p>
      </dgm:t>
    </dgm:pt>
    <dgm:pt modelId="{7C28815C-DD3F-4879-B9CE-66BC61DE2F92}" type="sibTrans" cxnId="{5FBEDAC9-9302-4948-B93A-2DC216CB83F7}">
      <dgm:prSet/>
      <dgm:spPr/>
      <dgm:t>
        <a:bodyPr/>
        <a:lstStyle/>
        <a:p>
          <a:endParaRPr lang="de-DE"/>
        </a:p>
      </dgm:t>
    </dgm:pt>
    <dgm:pt modelId="{CEBCF7DF-264C-4E10-A9EB-510FBFFD9335}">
      <dgm:prSet phldrT="[Text]"/>
      <dgm:spPr>
        <a:solidFill>
          <a:schemeClr val="accent1">
            <a:lumMod val="20000"/>
            <a:lumOff val="80000"/>
          </a:schemeClr>
        </a:solidFill>
        <a:ln>
          <a:solidFill>
            <a:schemeClr val="bg1"/>
          </a:solidFill>
        </a:ln>
      </dgm:spPr>
      <dgm:t>
        <a:bodyPr/>
        <a:lstStyle/>
        <a:p>
          <a:r>
            <a:rPr lang="de-DE" dirty="0">
              <a:solidFill>
                <a:schemeClr val="tx1"/>
              </a:solidFill>
              <a:latin typeface="Arial" panose="020B0604020202020204" pitchFamily="34" charset="0"/>
              <a:cs typeface="Arial" panose="020B0604020202020204" pitchFamily="34" charset="0"/>
            </a:rPr>
            <a:t>Korruptionsbekämpfung</a:t>
          </a:r>
          <a:endParaRPr lang="de-DE" dirty="0"/>
        </a:p>
      </dgm:t>
    </dgm:pt>
    <dgm:pt modelId="{E1EC7423-29BF-462D-B7A1-F4A4ABBEBB65}" type="parTrans" cxnId="{A3F8D2BF-6E1E-418F-92BD-1A8C39EEDC9B}">
      <dgm:prSet/>
      <dgm:spPr/>
      <dgm:t>
        <a:bodyPr/>
        <a:lstStyle/>
        <a:p>
          <a:endParaRPr lang="de-DE"/>
        </a:p>
      </dgm:t>
    </dgm:pt>
    <dgm:pt modelId="{CCA74A07-C8CB-4ACB-900A-A7F2B7527A29}" type="sibTrans" cxnId="{A3F8D2BF-6E1E-418F-92BD-1A8C39EEDC9B}">
      <dgm:prSet/>
      <dgm:spPr/>
      <dgm:t>
        <a:bodyPr/>
        <a:lstStyle/>
        <a:p>
          <a:endParaRPr lang="de-DE"/>
        </a:p>
      </dgm:t>
    </dgm:pt>
    <dgm:pt modelId="{E87CA452-93E5-4EB2-AD77-11508FF751BB}">
      <dgm:prSet/>
      <dgm:spPr>
        <a:solidFill>
          <a:schemeClr val="accent1">
            <a:lumMod val="20000"/>
            <a:lumOff val="80000"/>
          </a:schemeClr>
        </a:solidFill>
        <a:ln>
          <a:noFill/>
        </a:ln>
      </dgm:spPr>
      <dgm:t>
        <a:bodyPr/>
        <a:lstStyle/>
        <a:p>
          <a:r>
            <a:rPr lang="de-DE" dirty="0">
              <a:solidFill>
                <a:schemeClr val="tx1"/>
              </a:solidFill>
              <a:latin typeface="Arial" panose="020B0604020202020204" pitchFamily="34" charset="0"/>
              <a:cs typeface="Arial" panose="020B0604020202020204" pitchFamily="34" charset="0"/>
            </a:rPr>
            <a:t>Information und Beteiligung der Bevölkerung</a:t>
          </a:r>
        </a:p>
      </dgm:t>
    </dgm:pt>
    <dgm:pt modelId="{D4593D1F-B1A6-4E6B-9A45-08C599D2439C}" type="parTrans" cxnId="{7E208E3A-5252-4A38-BBF6-C214994BE2DC}">
      <dgm:prSet/>
      <dgm:spPr/>
      <dgm:t>
        <a:bodyPr/>
        <a:lstStyle/>
        <a:p>
          <a:endParaRPr lang="de-DE"/>
        </a:p>
      </dgm:t>
    </dgm:pt>
    <dgm:pt modelId="{3BBC0B44-131F-4718-AC81-A93B64C2714A}" type="sibTrans" cxnId="{7E208E3A-5252-4A38-BBF6-C214994BE2DC}">
      <dgm:prSet/>
      <dgm:spPr/>
      <dgm:t>
        <a:bodyPr/>
        <a:lstStyle/>
        <a:p>
          <a:endParaRPr lang="de-DE"/>
        </a:p>
      </dgm:t>
    </dgm:pt>
    <dgm:pt modelId="{EBC4DDB4-6209-43E6-AD7B-1B62D901401D}" type="pres">
      <dgm:prSet presAssocID="{5D9D353E-A011-4651-AD3D-DC556F830B85}" presName="Name0" presStyleCnt="0">
        <dgm:presLayoutVars>
          <dgm:chMax val="7"/>
          <dgm:chPref val="7"/>
          <dgm:dir/>
        </dgm:presLayoutVars>
      </dgm:prSet>
      <dgm:spPr/>
    </dgm:pt>
    <dgm:pt modelId="{73EC39AE-516D-48EF-B5BC-8EDD49DC8E60}" type="pres">
      <dgm:prSet presAssocID="{5D9D353E-A011-4651-AD3D-DC556F830B85}" presName="Name1" presStyleCnt="0"/>
      <dgm:spPr/>
    </dgm:pt>
    <dgm:pt modelId="{35CF0A92-9C78-4D71-A8F7-329CC203348B}" type="pres">
      <dgm:prSet presAssocID="{5D9D353E-A011-4651-AD3D-DC556F830B85}" presName="cycle" presStyleCnt="0"/>
      <dgm:spPr/>
    </dgm:pt>
    <dgm:pt modelId="{AB25DE9E-E8BD-489F-9C16-D0393F8B6972}" type="pres">
      <dgm:prSet presAssocID="{5D9D353E-A011-4651-AD3D-DC556F830B85}" presName="srcNode" presStyleLbl="node1" presStyleIdx="0" presStyleCnt="5"/>
      <dgm:spPr/>
    </dgm:pt>
    <dgm:pt modelId="{1D497146-32B4-41A3-9F2D-23407851227B}" type="pres">
      <dgm:prSet presAssocID="{5D9D353E-A011-4651-AD3D-DC556F830B85}" presName="conn" presStyleLbl="parChTrans1D2" presStyleIdx="0" presStyleCnt="1"/>
      <dgm:spPr/>
    </dgm:pt>
    <dgm:pt modelId="{B6D660D8-C6DD-4800-810C-7CC07DB7E7A2}" type="pres">
      <dgm:prSet presAssocID="{5D9D353E-A011-4651-AD3D-DC556F830B85}" presName="extraNode" presStyleLbl="node1" presStyleIdx="0" presStyleCnt="5"/>
      <dgm:spPr/>
    </dgm:pt>
    <dgm:pt modelId="{4666EBAF-EEF0-40F9-87C3-0A6B1E4A9CB5}" type="pres">
      <dgm:prSet presAssocID="{5D9D353E-A011-4651-AD3D-DC556F830B85}" presName="dstNode" presStyleLbl="node1" presStyleIdx="0" presStyleCnt="5"/>
      <dgm:spPr/>
    </dgm:pt>
    <dgm:pt modelId="{493FE369-4D84-48F4-AE62-C014D5CD7488}" type="pres">
      <dgm:prSet presAssocID="{210FC062-8945-4460-832B-1C1ED9844D90}" presName="text_1" presStyleLbl="node1" presStyleIdx="0" presStyleCnt="5">
        <dgm:presLayoutVars>
          <dgm:bulletEnabled val="1"/>
        </dgm:presLayoutVars>
      </dgm:prSet>
      <dgm:spPr/>
    </dgm:pt>
    <dgm:pt modelId="{E5D03057-A3D5-428D-BC5C-5007E9478550}" type="pres">
      <dgm:prSet presAssocID="{210FC062-8945-4460-832B-1C1ED9844D90}" presName="accent_1" presStyleCnt="0"/>
      <dgm:spPr/>
    </dgm:pt>
    <dgm:pt modelId="{0092789E-8367-4691-84A9-2C74448FC3EE}" type="pres">
      <dgm:prSet presAssocID="{210FC062-8945-4460-832B-1C1ED9844D90}" presName="accentRepeatNode" presStyleLbl="solidFgAcc1" presStyleIdx="0" presStyleCnt="5"/>
      <dgm:spPr>
        <a:solidFill>
          <a:schemeClr val="bg1"/>
        </a:solidFill>
      </dgm:spPr>
    </dgm:pt>
    <dgm:pt modelId="{D051D97E-E731-4ED6-8F82-EBBA5F9950D1}" type="pres">
      <dgm:prSet presAssocID="{1CB36497-7CEB-4CF7-BD1A-4D9A441A7F84}" presName="text_2" presStyleLbl="node1" presStyleIdx="1" presStyleCnt="5">
        <dgm:presLayoutVars>
          <dgm:bulletEnabled val="1"/>
        </dgm:presLayoutVars>
      </dgm:prSet>
      <dgm:spPr/>
    </dgm:pt>
    <dgm:pt modelId="{40666D64-123D-483D-A330-A86CF9317B25}" type="pres">
      <dgm:prSet presAssocID="{1CB36497-7CEB-4CF7-BD1A-4D9A441A7F84}" presName="accent_2" presStyleCnt="0"/>
      <dgm:spPr/>
    </dgm:pt>
    <dgm:pt modelId="{DBD5461D-56BF-412D-A2B3-4CD62DE76D80}" type="pres">
      <dgm:prSet presAssocID="{1CB36497-7CEB-4CF7-BD1A-4D9A441A7F84}" presName="accentRepeatNode" presStyleLbl="solidFgAcc1" presStyleIdx="1" presStyleCnt="5"/>
      <dgm:spPr>
        <a:solidFill>
          <a:schemeClr val="bg1"/>
        </a:solidFill>
      </dgm:spPr>
    </dgm:pt>
    <dgm:pt modelId="{95536F9F-78B6-4F0B-ADB2-1A8607D8F3CD}" type="pres">
      <dgm:prSet presAssocID="{9AA87167-F6C4-491A-BC57-3058598168C1}" presName="text_3" presStyleLbl="node1" presStyleIdx="2" presStyleCnt="5">
        <dgm:presLayoutVars>
          <dgm:bulletEnabled val="1"/>
        </dgm:presLayoutVars>
      </dgm:prSet>
      <dgm:spPr/>
    </dgm:pt>
    <dgm:pt modelId="{68EA51C1-7DA0-4237-8855-EC0A6F0C271C}" type="pres">
      <dgm:prSet presAssocID="{9AA87167-F6C4-491A-BC57-3058598168C1}" presName="accent_3" presStyleCnt="0"/>
      <dgm:spPr/>
    </dgm:pt>
    <dgm:pt modelId="{97FA9255-187D-4CA0-8077-19649ADB7A7D}" type="pres">
      <dgm:prSet presAssocID="{9AA87167-F6C4-491A-BC57-3058598168C1}" presName="accentRepeatNode" presStyleLbl="solidFgAcc1" presStyleIdx="2" presStyleCnt="5"/>
      <dgm:spPr>
        <a:solidFill>
          <a:schemeClr val="bg1"/>
        </a:solidFill>
      </dgm:spPr>
    </dgm:pt>
    <dgm:pt modelId="{C4087341-098E-48C3-9912-B9E0DF0B6CE8}" type="pres">
      <dgm:prSet presAssocID="{CEBCF7DF-264C-4E10-A9EB-510FBFFD9335}" presName="text_4" presStyleLbl="node1" presStyleIdx="3" presStyleCnt="5">
        <dgm:presLayoutVars>
          <dgm:bulletEnabled val="1"/>
        </dgm:presLayoutVars>
      </dgm:prSet>
      <dgm:spPr/>
    </dgm:pt>
    <dgm:pt modelId="{84D37092-5312-4FB1-9EB5-FE5D24EBDD0A}" type="pres">
      <dgm:prSet presAssocID="{CEBCF7DF-264C-4E10-A9EB-510FBFFD9335}" presName="accent_4" presStyleCnt="0"/>
      <dgm:spPr/>
    </dgm:pt>
    <dgm:pt modelId="{24AE6E92-A48A-417A-AFA2-E555688FCEDD}" type="pres">
      <dgm:prSet presAssocID="{CEBCF7DF-264C-4E10-A9EB-510FBFFD9335}" presName="accentRepeatNode" presStyleLbl="solidFgAcc1" presStyleIdx="3" presStyleCnt="5"/>
      <dgm:spPr>
        <a:solidFill>
          <a:schemeClr val="bg1"/>
        </a:solidFill>
      </dgm:spPr>
    </dgm:pt>
    <dgm:pt modelId="{06B3F54D-C93D-4FEF-A1B1-BFD727C63E33}" type="pres">
      <dgm:prSet presAssocID="{E87CA452-93E5-4EB2-AD77-11508FF751BB}" presName="text_5" presStyleLbl="node1" presStyleIdx="4" presStyleCnt="5">
        <dgm:presLayoutVars>
          <dgm:bulletEnabled val="1"/>
        </dgm:presLayoutVars>
      </dgm:prSet>
      <dgm:spPr/>
    </dgm:pt>
    <dgm:pt modelId="{83B15D87-5A06-4E92-9A46-519BB64E7569}" type="pres">
      <dgm:prSet presAssocID="{E87CA452-93E5-4EB2-AD77-11508FF751BB}" presName="accent_5" presStyleCnt="0"/>
      <dgm:spPr/>
    </dgm:pt>
    <dgm:pt modelId="{9DFDEA34-8B52-4081-88DE-41307F627E6A}" type="pres">
      <dgm:prSet presAssocID="{E87CA452-93E5-4EB2-AD77-11508FF751BB}" presName="accentRepeatNode" presStyleLbl="solidFgAcc1" presStyleIdx="4" presStyleCnt="5"/>
      <dgm:spPr>
        <a:solidFill>
          <a:schemeClr val="bg1"/>
        </a:solidFill>
      </dgm:spPr>
    </dgm:pt>
  </dgm:ptLst>
  <dgm:cxnLst>
    <dgm:cxn modelId="{3AD9802E-8B74-41C1-BE49-0540CFB477D9}" type="presOf" srcId="{E87CA452-93E5-4EB2-AD77-11508FF751BB}" destId="{06B3F54D-C93D-4FEF-A1B1-BFD727C63E33}" srcOrd="0" destOrd="0" presId="urn:microsoft.com/office/officeart/2008/layout/VerticalCurvedList"/>
    <dgm:cxn modelId="{7E208E3A-5252-4A38-BBF6-C214994BE2DC}" srcId="{5D9D353E-A011-4651-AD3D-DC556F830B85}" destId="{E87CA452-93E5-4EB2-AD77-11508FF751BB}" srcOrd="4" destOrd="0" parTransId="{D4593D1F-B1A6-4E6B-9A45-08C599D2439C}" sibTransId="{3BBC0B44-131F-4718-AC81-A93B64C2714A}"/>
    <dgm:cxn modelId="{9DF5636B-A6B7-4477-85DB-9724D332242F}" type="presOf" srcId="{9AA87167-F6C4-491A-BC57-3058598168C1}" destId="{95536F9F-78B6-4F0B-ADB2-1A8607D8F3CD}" srcOrd="0" destOrd="0" presId="urn:microsoft.com/office/officeart/2008/layout/VerticalCurvedList"/>
    <dgm:cxn modelId="{028C9393-3B83-413A-B4EA-A07B79F86D3F}" type="presOf" srcId="{CEBCF7DF-264C-4E10-A9EB-510FBFFD9335}" destId="{C4087341-098E-48C3-9912-B9E0DF0B6CE8}" srcOrd="0" destOrd="0" presId="urn:microsoft.com/office/officeart/2008/layout/VerticalCurvedList"/>
    <dgm:cxn modelId="{73215099-ECFF-4BB5-A287-4061AC0DD153}" type="presOf" srcId="{21B24EDF-22FA-4645-A040-E3BE5FF11716}" destId="{1D497146-32B4-41A3-9F2D-23407851227B}" srcOrd="0" destOrd="0" presId="urn:microsoft.com/office/officeart/2008/layout/VerticalCurvedList"/>
    <dgm:cxn modelId="{A3F8D2BF-6E1E-418F-92BD-1A8C39EEDC9B}" srcId="{5D9D353E-A011-4651-AD3D-DC556F830B85}" destId="{CEBCF7DF-264C-4E10-A9EB-510FBFFD9335}" srcOrd="3" destOrd="0" parTransId="{E1EC7423-29BF-462D-B7A1-F4A4ABBEBB65}" sibTransId="{CCA74A07-C8CB-4ACB-900A-A7F2B7527A29}"/>
    <dgm:cxn modelId="{5FBEDAC9-9302-4948-B93A-2DC216CB83F7}" srcId="{5D9D353E-A011-4651-AD3D-DC556F830B85}" destId="{9AA87167-F6C4-491A-BC57-3058598168C1}" srcOrd="2" destOrd="0" parTransId="{BDC08B95-A2E7-44B8-9955-962DEA02D9B4}" sibTransId="{7C28815C-DD3F-4879-B9CE-66BC61DE2F92}"/>
    <dgm:cxn modelId="{1FDA1DD3-4729-40AC-A78D-87F827063092}" srcId="{5D9D353E-A011-4651-AD3D-DC556F830B85}" destId="{1CB36497-7CEB-4CF7-BD1A-4D9A441A7F84}" srcOrd="1" destOrd="0" parTransId="{A30B4A22-71AE-41F1-BB80-D0B474157DD2}" sibTransId="{FC4E208C-528B-4015-848F-D836A701D592}"/>
    <dgm:cxn modelId="{E3600AE8-8E0D-44C8-9833-98DFFB2D4201}" type="presOf" srcId="{1CB36497-7CEB-4CF7-BD1A-4D9A441A7F84}" destId="{D051D97E-E731-4ED6-8F82-EBBA5F9950D1}" srcOrd="0" destOrd="0" presId="urn:microsoft.com/office/officeart/2008/layout/VerticalCurvedList"/>
    <dgm:cxn modelId="{7D923DEE-68FA-4317-AD6C-DBE6D36192DE}" type="presOf" srcId="{5D9D353E-A011-4651-AD3D-DC556F830B85}" destId="{EBC4DDB4-6209-43E6-AD7B-1B62D901401D}" srcOrd="0" destOrd="0" presId="urn:microsoft.com/office/officeart/2008/layout/VerticalCurvedList"/>
    <dgm:cxn modelId="{9091C4FD-7448-4168-BF3C-DFD7E0307B5A}" type="presOf" srcId="{210FC062-8945-4460-832B-1C1ED9844D90}" destId="{493FE369-4D84-48F4-AE62-C014D5CD7488}" srcOrd="0" destOrd="0" presId="urn:microsoft.com/office/officeart/2008/layout/VerticalCurvedList"/>
    <dgm:cxn modelId="{E63E28FE-3C7A-4209-BB46-0046FB474257}" srcId="{5D9D353E-A011-4651-AD3D-DC556F830B85}" destId="{210FC062-8945-4460-832B-1C1ED9844D90}" srcOrd="0" destOrd="0" parTransId="{76D46E6A-F48E-495D-8ECF-C2EBB237C3EC}" sibTransId="{21B24EDF-22FA-4645-A040-E3BE5FF11716}"/>
    <dgm:cxn modelId="{9273233B-CF46-43CE-B9AA-68455068C499}" type="presParOf" srcId="{EBC4DDB4-6209-43E6-AD7B-1B62D901401D}" destId="{73EC39AE-516D-48EF-B5BC-8EDD49DC8E60}" srcOrd="0" destOrd="0" presId="urn:microsoft.com/office/officeart/2008/layout/VerticalCurvedList"/>
    <dgm:cxn modelId="{3F97A8FC-4E99-446E-8A0E-6147AA340323}" type="presParOf" srcId="{73EC39AE-516D-48EF-B5BC-8EDD49DC8E60}" destId="{35CF0A92-9C78-4D71-A8F7-329CC203348B}" srcOrd="0" destOrd="0" presId="urn:microsoft.com/office/officeart/2008/layout/VerticalCurvedList"/>
    <dgm:cxn modelId="{1EC7D97E-15D0-4BD8-9BA3-F7B329E6A3DD}" type="presParOf" srcId="{35CF0A92-9C78-4D71-A8F7-329CC203348B}" destId="{AB25DE9E-E8BD-489F-9C16-D0393F8B6972}" srcOrd="0" destOrd="0" presId="urn:microsoft.com/office/officeart/2008/layout/VerticalCurvedList"/>
    <dgm:cxn modelId="{327A741D-3438-4355-A6F6-82B759C924F6}" type="presParOf" srcId="{35CF0A92-9C78-4D71-A8F7-329CC203348B}" destId="{1D497146-32B4-41A3-9F2D-23407851227B}" srcOrd="1" destOrd="0" presId="urn:microsoft.com/office/officeart/2008/layout/VerticalCurvedList"/>
    <dgm:cxn modelId="{670A3160-E220-4C38-A8AD-0425798D2ADC}" type="presParOf" srcId="{35CF0A92-9C78-4D71-A8F7-329CC203348B}" destId="{B6D660D8-C6DD-4800-810C-7CC07DB7E7A2}" srcOrd="2" destOrd="0" presId="urn:microsoft.com/office/officeart/2008/layout/VerticalCurvedList"/>
    <dgm:cxn modelId="{A267E12A-A4CE-4EA7-A17E-FB7665E0C956}" type="presParOf" srcId="{35CF0A92-9C78-4D71-A8F7-329CC203348B}" destId="{4666EBAF-EEF0-40F9-87C3-0A6B1E4A9CB5}" srcOrd="3" destOrd="0" presId="urn:microsoft.com/office/officeart/2008/layout/VerticalCurvedList"/>
    <dgm:cxn modelId="{457182DE-7631-4AC4-9B31-8C78942A3A04}" type="presParOf" srcId="{73EC39AE-516D-48EF-B5BC-8EDD49DC8E60}" destId="{493FE369-4D84-48F4-AE62-C014D5CD7488}" srcOrd="1" destOrd="0" presId="urn:microsoft.com/office/officeart/2008/layout/VerticalCurvedList"/>
    <dgm:cxn modelId="{C824E0EF-DDF2-4180-B01B-D46B4E060F02}" type="presParOf" srcId="{73EC39AE-516D-48EF-B5BC-8EDD49DC8E60}" destId="{E5D03057-A3D5-428D-BC5C-5007E9478550}" srcOrd="2" destOrd="0" presId="urn:microsoft.com/office/officeart/2008/layout/VerticalCurvedList"/>
    <dgm:cxn modelId="{35939D2E-E832-48BD-9497-97923A6AFBF2}" type="presParOf" srcId="{E5D03057-A3D5-428D-BC5C-5007E9478550}" destId="{0092789E-8367-4691-84A9-2C74448FC3EE}" srcOrd="0" destOrd="0" presId="urn:microsoft.com/office/officeart/2008/layout/VerticalCurvedList"/>
    <dgm:cxn modelId="{264CB3E1-EDE9-43AD-9733-3049A4723D58}" type="presParOf" srcId="{73EC39AE-516D-48EF-B5BC-8EDD49DC8E60}" destId="{D051D97E-E731-4ED6-8F82-EBBA5F9950D1}" srcOrd="3" destOrd="0" presId="urn:microsoft.com/office/officeart/2008/layout/VerticalCurvedList"/>
    <dgm:cxn modelId="{5FC589E3-905A-4411-B9AC-D18BFA26D71B}" type="presParOf" srcId="{73EC39AE-516D-48EF-B5BC-8EDD49DC8E60}" destId="{40666D64-123D-483D-A330-A86CF9317B25}" srcOrd="4" destOrd="0" presId="urn:microsoft.com/office/officeart/2008/layout/VerticalCurvedList"/>
    <dgm:cxn modelId="{3B36FD00-0F90-4AB0-83AF-56415DD62545}" type="presParOf" srcId="{40666D64-123D-483D-A330-A86CF9317B25}" destId="{DBD5461D-56BF-412D-A2B3-4CD62DE76D80}" srcOrd="0" destOrd="0" presId="urn:microsoft.com/office/officeart/2008/layout/VerticalCurvedList"/>
    <dgm:cxn modelId="{475EF09C-B26C-4D8D-9B93-CC6A9BF632D3}" type="presParOf" srcId="{73EC39AE-516D-48EF-B5BC-8EDD49DC8E60}" destId="{95536F9F-78B6-4F0B-ADB2-1A8607D8F3CD}" srcOrd="5" destOrd="0" presId="urn:microsoft.com/office/officeart/2008/layout/VerticalCurvedList"/>
    <dgm:cxn modelId="{ABB15CB3-310D-4543-941E-6726B92901FA}" type="presParOf" srcId="{73EC39AE-516D-48EF-B5BC-8EDD49DC8E60}" destId="{68EA51C1-7DA0-4237-8855-EC0A6F0C271C}" srcOrd="6" destOrd="0" presId="urn:microsoft.com/office/officeart/2008/layout/VerticalCurvedList"/>
    <dgm:cxn modelId="{9AA8C972-30D0-425D-9131-D9884A0AD61F}" type="presParOf" srcId="{68EA51C1-7DA0-4237-8855-EC0A6F0C271C}" destId="{97FA9255-187D-4CA0-8077-19649ADB7A7D}" srcOrd="0" destOrd="0" presId="urn:microsoft.com/office/officeart/2008/layout/VerticalCurvedList"/>
    <dgm:cxn modelId="{B41A38A6-61F6-4E6A-A272-DBA0BB25FD9C}" type="presParOf" srcId="{73EC39AE-516D-48EF-B5BC-8EDD49DC8E60}" destId="{C4087341-098E-48C3-9912-B9E0DF0B6CE8}" srcOrd="7" destOrd="0" presId="urn:microsoft.com/office/officeart/2008/layout/VerticalCurvedList"/>
    <dgm:cxn modelId="{D73E9A95-3BD3-44AE-81C4-5ADD3D6216AD}" type="presParOf" srcId="{73EC39AE-516D-48EF-B5BC-8EDD49DC8E60}" destId="{84D37092-5312-4FB1-9EB5-FE5D24EBDD0A}" srcOrd="8" destOrd="0" presId="urn:microsoft.com/office/officeart/2008/layout/VerticalCurvedList"/>
    <dgm:cxn modelId="{EB8F0C02-2E4D-442E-8B42-96B1BF5024C1}" type="presParOf" srcId="{84D37092-5312-4FB1-9EB5-FE5D24EBDD0A}" destId="{24AE6E92-A48A-417A-AFA2-E555688FCEDD}" srcOrd="0" destOrd="0" presId="urn:microsoft.com/office/officeart/2008/layout/VerticalCurvedList"/>
    <dgm:cxn modelId="{07DA7CD1-11EC-477F-90DD-580B0FA6B587}" type="presParOf" srcId="{73EC39AE-516D-48EF-B5BC-8EDD49DC8E60}" destId="{06B3F54D-C93D-4FEF-A1B1-BFD727C63E33}" srcOrd="9" destOrd="0" presId="urn:microsoft.com/office/officeart/2008/layout/VerticalCurvedList"/>
    <dgm:cxn modelId="{96390EE0-2076-4A29-99E6-A517F7F12C4E}" type="presParOf" srcId="{73EC39AE-516D-48EF-B5BC-8EDD49DC8E60}" destId="{83B15D87-5A06-4E92-9A46-519BB64E7569}" srcOrd="10" destOrd="0" presId="urn:microsoft.com/office/officeart/2008/layout/VerticalCurvedList"/>
    <dgm:cxn modelId="{50954DBF-90CD-4F35-9B56-0992FAA9D82C}" type="presParOf" srcId="{83B15D87-5A06-4E92-9A46-519BB64E7569}" destId="{9DFDEA34-8B52-4081-88DE-41307F627E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49FBC-2C2C-45EA-9770-7F207B84F1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FFC6B8B4-1085-46DC-BD65-4F4D2A9361C8}">
      <dgm:prSet phldrT="[Text]" custT="1"/>
      <dgm:spPr/>
      <dgm:t>
        <a:bodyPr/>
        <a:lstStyle/>
        <a:p>
          <a:r>
            <a:rPr lang="de-DE" sz="2800" b="1" i="0" u="none" dirty="0">
              <a:latin typeface="Arial" panose="020B0604020202020204" pitchFamily="34" charset="0"/>
              <a:cs typeface="Arial" panose="020B0604020202020204" pitchFamily="34" charset="0"/>
            </a:rPr>
            <a:t>57</a:t>
          </a:r>
        </a:p>
        <a:p>
          <a:r>
            <a:rPr lang="de-DE" sz="2000" b="0" i="0" u="none" dirty="0">
              <a:latin typeface="Arial" panose="020B0604020202020204" pitchFamily="34" charset="0"/>
              <a:cs typeface="Arial" panose="020B0604020202020204" pitchFamily="34" charset="0"/>
            </a:rPr>
            <a:t>Länder implementieren EITI</a:t>
          </a:r>
          <a:endParaRPr lang="de-DE" sz="2000" dirty="0">
            <a:latin typeface="Arial" panose="020B0604020202020204" pitchFamily="34" charset="0"/>
            <a:cs typeface="Arial" panose="020B0604020202020204" pitchFamily="34" charset="0"/>
          </a:endParaRPr>
        </a:p>
      </dgm:t>
    </dgm:pt>
    <dgm:pt modelId="{BB7FDDF2-EA14-47F5-B1F1-C24AD315A1BD}" type="par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63DBF5C4-C5C5-4EBE-A8B7-AC24BB8016FF}" type="sib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C0952065-FB1A-46F8-B267-9F32E438D1BB}">
      <dgm:prSet phldrT="[Text]" custT="1"/>
      <dgm:spPr/>
      <dgm:t>
        <a:bodyPr/>
        <a:lstStyle/>
        <a:p>
          <a:r>
            <a:rPr lang="de-DE" sz="2400" b="1" i="0" u="none" dirty="0">
              <a:latin typeface="Arial" panose="020B0604020202020204" pitchFamily="34" charset="0"/>
              <a:cs typeface="Arial" panose="020B0604020202020204" pitchFamily="34" charset="0"/>
            </a:rPr>
            <a:t>über 3,11 Billionen USD</a:t>
          </a:r>
        </a:p>
        <a:p>
          <a:r>
            <a:rPr lang="de-DE" sz="2000" b="0" i="0" u="none" dirty="0">
              <a:latin typeface="Arial" panose="020B0604020202020204" pitchFamily="34" charset="0"/>
              <a:cs typeface="Arial" panose="020B0604020202020204" pitchFamily="34" charset="0"/>
            </a:rPr>
            <a:t>Staatseinnahmen wurden offengelegt</a:t>
          </a:r>
          <a:endParaRPr lang="de-DE" sz="2000" dirty="0">
            <a:latin typeface="Arial" panose="020B0604020202020204" pitchFamily="34" charset="0"/>
            <a:cs typeface="Arial" panose="020B0604020202020204" pitchFamily="34" charset="0"/>
          </a:endParaRPr>
        </a:p>
      </dgm:t>
    </dgm:pt>
    <dgm:pt modelId="{13EE309E-DDD5-4340-BDF2-589CF491C281}" type="par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685C760B-0937-43D8-B2C3-0203A89E5AB0}" type="sib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E76927DB-329F-423F-B5A1-F0C346659091}">
      <dgm:prSet phldrT="[Text]" custT="1"/>
      <dgm:spPr/>
      <dgm:t>
        <a:bodyPr/>
        <a:lstStyle/>
        <a:p>
          <a:r>
            <a:rPr lang="de-DE" sz="2400" b="1" i="0" u="none" dirty="0">
              <a:latin typeface="Arial" panose="020B0604020202020204" pitchFamily="34" charset="0"/>
              <a:cs typeface="Arial" panose="020B0604020202020204" pitchFamily="34" charset="0"/>
            </a:rPr>
            <a:t>über 540 Fiskaljahre</a:t>
          </a:r>
        </a:p>
        <a:p>
          <a:r>
            <a:rPr lang="de-DE" sz="2000" b="0" i="0" u="none" dirty="0">
              <a:latin typeface="Arial" panose="020B0604020202020204" pitchFamily="34" charset="0"/>
              <a:cs typeface="Arial" panose="020B0604020202020204" pitchFamily="34" charset="0"/>
            </a:rPr>
            <a:t>wurden im Format offener Daten veröffentlicht</a:t>
          </a:r>
          <a:endParaRPr lang="de-DE" sz="2000" dirty="0">
            <a:latin typeface="Arial" panose="020B0604020202020204" pitchFamily="34" charset="0"/>
            <a:cs typeface="Arial" panose="020B0604020202020204" pitchFamily="34" charset="0"/>
          </a:endParaRPr>
        </a:p>
      </dgm:t>
    </dgm:pt>
    <dgm:pt modelId="{38B2A2F9-C347-4C69-B840-F972ACE5A7A9}" type="par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5649993B-E520-4DA4-BE2D-F3146B218E06}" type="sib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D9B64A1F-47B6-4223-8DB8-D826B4ECEFE0}">
      <dgm:prSet phldrT="[Text]" custT="1"/>
      <dgm:spPr/>
      <dgm:t>
        <a:bodyPr/>
        <a:lstStyle/>
        <a:p>
          <a:r>
            <a:rPr lang="de-DE" sz="2400" b="1" i="0" u="none" dirty="0">
              <a:latin typeface="Arial" panose="020B0604020202020204" pitchFamily="34" charset="0"/>
              <a:cs typeface="Arial" panose="020B0604020202020204" pitchFamily="34" charset="0"/>
            </a:rPr>
            <a:t>mehr als 250</a:t>
          </a:r>
        </a:p>
        <a:p>
          <a:r>
            <a:rPr lang="de-DE" sz="2000" b="0" i="0" u="none" dirty="0">
              <a:latin typeface="Arial" panose="020B0604020202020204" pitchFamily="34" charset="0"/>
              <a:cs typeface="Arial" panose="020B0604020202020204" pitchFamily="34" charset="0"/>
            </a:rPr>
            <a:t>NGOs engagieren sich auf lokaler und internationaler Ebene für EITI</a:t>
          </a:r>
          <a:endParaRPr lang="de-DE" sz="2000" dirty="0">
            <a:latin typeface="Arial" panose="020B0604020202020204" pitchFamily="34" charset="0"/>
            <a:cs typeface="Arial" panose="020B0604020202020204" pitchFamily="34" charset="0"/>
          </a:endParaRPr>
        </a:p>
      </dgm:t>
    </dgm:pt>
    <dgm:pt modelId="{9B8B3E49-E9F2-43D2-9FA8-753E6AF16158}" type="par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3174D06A-AD26-4956-9EEB-51D67CB99579}" type="sib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C7EFC39E-FF37-4561-9E77-510A0D148CA2}">
      <dgm:prSet phldrT="[Text]" custT="1"/>
      <dgm:spPr/>
      <dgm:t>
        <a:bodyPr/>
        <a:lstStyle/>
        <a:p>
          <a:r>
            <a:rPr lang="de-DE" sz="2400" b="1" i="0" u="none" dirty="0">
              <a:latin typeface="Arial" panose="020B0604020202020204" pitchFamily="34" charset="0"/>
              <a:cs typeface="Arial" panose="020B0604020202020204" pitchFamily="34" charset="0"/>
            </a:rPr>
            <a:t>Über 60</a:t>
          </a:r>
        </a:p>
        <a:p>
          <a:r>
            <a:rPr lang="de-DE" sz="2000" b="0" i="0" u="none" dirty="0">
              <a:latin typeface="Arial" panose="020B0604020202020204" pitchFamily="34" charset="0"/>
              <a:cs typeface="Arial" panose="020B0604020202020204" pitchFamily="34" charset="0"/>
            </a:rPr>
            <a:t>große Rohstoffunternehmen unterstützen EITI offiziell</a:t>
          </a:r>
          <a:endParaRPr lang="de-DE" sz="2000" dirty="0">
            <a:latin typeface="Arial" panose="020B0604020202020204" pitchFamily="34" charset="0"/>
            <a:cs typeface="Arial" panose="020B0604020202020204" pitchFamily="34" charset="0"/>
          </a:endParaRPr>
        </a:p>
      </dgm:t>
    </dgm:pt>
    <dgm:pt modelId="{DD56D682-FDF7-4F6F-8410-1E897598DFE0}" type="par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51857E27-B9EE-4A62-AAD6-FCA192A234BF}" type="sib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07D9771F-2747-4F72-AF9B-8A2E057D24A5}" type="pres">
      <dgm:prSet presAssocID="{3CC49FBC-2C2C-45EA-9770-7F207B84F1D8}" presName="diagram" presStyleCnt="0">
        <dgm:presLayoutVars>
          <dgm:dir/>
          <dgm:resizeHandles val="exact"/>
        </dgm:presLayoutVars>
      </dgm:prSet>
      <dgm:spPr/>
    </dgm:pt>
    <dgm:pt modelId="{5499E36B-0677-4A51-933C-3723388B2192}" type="pres">
      <dgm:prSet presAssocID="{FFC6B8B4-1085-46DC-BD65-4F4D2A9361C8}" presName="node" presStyleLbl="node1" presStyleIdx="0" presStyleCnt="5">
        <dgm:presLayoutVars>
          <dgm:bulletEnabled val="1"/>
        </dgm:presLayoutVars>
      </dgm:prSet>
      <dgm:spPr/>
    </dgm:pt>
    <dgm:pt modelId="{BC8843E6-F20F-4716-A316-164E42FAE67E}" type="pres">
      <dgm:prSet presAssocID="{63DBF5C4-C5C5-4EBE-A8B7-AC24BB8016FF}" presName="sibTrans" presStyleCnt="0"/>
      <dgm:spPr/>
    </dgm:pt>
    <dgm:pt modelId="{CC209C95-5627-41D6-817B-B4082DE98B43}" type="pres">
      <dgm:prSet presAssocID="{C0952065-FB1A-46F8-B267-9F32E438D1BB}" presName="node" presStyleLbl="node1" presStyleIdx="1" presStyleCnt="5">
        <dgm:presLayoutVars>
          <dgm:bulletEnabled val="1"/>
        </dgm:presLayoutVars>
      </dgm:prSet>
      <dgm:spPr/>
    </dgm:pt>
    <dgm:pt modelId="{C5CF7CC3-426E-4E4C-A967-B0DE85609474}" type="pres">
      <dgm:prSet presAssocID="{685C760B-0937-43D8-B2C3-0203A89E5AB0}" presName="sibTrans" presStyleCnt="0"/>
      <dgm:spPr/>
    </dgm:pt>
    <dgm:pt modelId="{EF72EC2E-E945-4614-AA97-DF267F718BFA}" type="pres">
      <dgm:prSet presAssocID="{E76927DB-329F-423F-B5A1-F0C346659091}" presName="node" presStyleLbl="node1" presStyleIdx="2" presStyleCnt="5" custLinFactNeighborX="-472" custLinFactNeighborY="786">
        <dgm:presLayoutVars>
          <dgm:bulletEnabled val="1"/>
        </dgm:presLayoutVars>
      </dgm:prSet>
      <dgm:spPr/>
    </dgm:pt>
    <dgm:pt modelId="{C821EACC-C443-4031-9A32-B6BC4025E0FD}" type="pres">
      <dgm:prSet presAssocID="{5649993B-E520-4DA4-BE2D-F3146B218E06}" presName="sibTrans" presStyleCnt="0"/>
      <dgm:spPr/>
    </dgm:pt>
    <dgm:pt modelId="{2B9B359D-E534-47AC-B2D3-3B780D1574F0}" type="pres">
      <dgm:prSet presAssocID="{D9B64A1F-47B6-4223-8DB8-D826B4ECEFE0}" presName="node" presStyleLbl="node1" presStyleIdx="3" presStyleCnt="5">
        <dgm:presLayoutVars>
          <dgm:bulletEnabled val="1"/>
        </dgm:presLayoutVars>
      </dgm:prSet>
      <dgm:spPr/>
    </dgm:pt>
    <dgm:pt modelId="{1E4F38DC-B24E-4FC9-BEF8-340DDE93C1D1}" type="pres">
      <dgm:prSet presAssocID="{3174D06A-AD26-4956-9EEB-51D67CB99579}" presName="sibTrans" presStyleCnt="0"/>
      <dgm:spPr/>
    </dgm:pt>
    <dgm:pt modelId="{E0731474-49DA-4CB4-BB04-B5B17FEC155E}" type="pres">
      <dgm:prSet presAssocID="{C7EFC39E-FF37-4561-9E77-510A0D148CA2}" presName="node" presStyleLbl="node1" presStyleIdx="4" presStyleCnt="5">
        <dgm:presLayoutVars>
          <dgm:bulletEnabled val="1"/>
        </dgm:presLayoutVars>
      </dgm:prSet>
      <dgm:spPr/>
    </dgm:pt>
  </dgm:ptLst>
  <dgm:cxnLst>
    <dgm:cxn modelId="{BAD8D537-8131-401B-8AD8-7BD6E524331C}" type="presOf" srcId="{D9B64A1F-47B6-4223-8DB8-D826B4ECEFE0}" destId="{2B9B359D-E534-47AC-B2D3-3B780D1574F0}" srcOrd="0" destOrd="0" presId="urn:microsoft.com/office/officeart/2005/8/layout/default"/>
    <dgm:cxn modelId="{FBF94846-B284-492E-A71C-652C476EEA9A}" type="presOf" srcId="{C7EFC39E-FF37-4561-9E77-510A0D148CA2}" destId="{E0731474-49DA-4CB4-BB04-B5B17FEC155E}" srcOrd="0" destOrd="0" presId="urn:microsoft.com/office/officeart/2005/8/layout/default"/>
    <dgm:cxn modelId="{865BBF47-0ACC-4476-BDFC-3D9873A17546}" type="presOf" srcId="{E76927DB-329F-423F-B5A1-F0C346659091}" destId="{EF72EC2E-E945-4614-AA97-DF267F718BFA}" srcOrd="0" destOrd="0" presId="urn:microsoft.com/office/officeart/2005/8/layout/default"/>
    <dgm:cxn modelId="{3F0E8B56-29DF-41C3-A7A3-50396935A951}" srcId="{3CC49FBC-2C2C-45EA-9770-7F207B84F1D8}" destId="{C7EFC39E-FF37-4561-9E77-510A0D148CA2}" srcOrd="4" destOrd="0" parTransId="{DD56D682-FDF7-4F6F-8410-1E897598DFE0}" sibTransId="{51857E27-B9EE-4A62-AAD6-FCA192A234BF}"/>
    <dgm:cxn modelId="{FC5DAB80-9D47-4ECD-AE44-4FC2BBAD48DB}" srcId="{3CC49FBC-2C2C-45EA-9770-7F207B84F1D8}" destId="{FFC6B8B4-1085-46DC-BD65-4F4D2A9361C8}" srcOrd="0" destOrd="0" parTransId="{BB7FDDF2-EA14-47F5-B1F1-C24AD315A1BD}" sibTransId="{63DBF5C4-C5C5-4EBE-A8B7-AC24BB8016FF}"/>
    <dgm:cxn modelId="{E2183B89-40E6-46B6-9E50-905362E87A5C}" srcId="{3CC49FBC-2C2C-45EA-9770-7F207B84F1D8}" destId="{E76927DB-329F-423F-B5A1-F0C346659091}" srcOrd="2" destOrd="0" parTransId="{38B2A2F9-C347-4C69-B840-F972ACE5A7A9}" sibTransId="{5649993B-E520-4DA4-BE2D-F3146B218E06}"/>
    <dgm:cxn modelId="{0B752990-8EBB-4A29-A544-43B86980D487}" srcId="{3CC49FBC-2C2C-45EA-9770-7F207B84F1D8}" destId="{D9B64A1F-47B6-4223-8DB8-D826B4ECEFE0}" srcOrd="3" destOrd="0" parTransId="{9B8B3E49-E9F2-43D2-9FA8-753E6AF16158}" sibTransId="{3174D06A-AD26-4956-9EEB-51D67CB99579}"/>
    <dgm:cxn modelId="{3488D19F-0770-427D-8045-7190DADA82BA}" type="presOf" srcId="{3CC49FBC-2C2C-45EA-9770-7F207B84F1D8}" destId="{07D9771F-2747-4F72-AF9B-8A2E057D24A5}" srcOrd="0" destOrd="0" presId="urn:microsoft.com/office/officeart/2005/8/layout/default"/>
    <dgm:cxn modelId="{D1BC6CA0-CC05-4927-ADDF-07045E3C55AC}" srcId="{3CC49FBC-2C2C-45EA-9770-7F207B84F1D8}" destId="{C0952065-FB1A-46F8-B267-9F32E438D1BB}" srcOrd="1" destOrd="0" parTransId="{13EE309E-DDD5-4340-BDF2-589CF491C281}" sibTransId="{685C760B-0937-43D8-B2C3-0203A89E5AB0}"/>
    <dgm:cxn modelId="{AF4DC1B6-E7BA-4A35-A1BD-92F3C79CD0F6}" type="presOf" srcId="{FFC6B8B4-1085-46DC-BD65-4F4D2A9361C8}" destId="{5499E36B-0677-4A51-933C-3723388B2192}" srcOrd="0" destOrd="0" presId="urn:microsoft.com/office/officeart/2005/8/layout/default"/>
    <dgm:cxn modelId="{BD4F54F5-A61A-4398-B4F6-5DA94F4480AE}" type="presOf" srcId="{C0952065-FB1A-46F8-B267-9F32E438D1BB}" destId="{CC209C95-5627-41D6-817B-B4082DE98B43}" srcOrd="0" destOrd="0" presId="urn:microsoft.com/office/officeart/2005/8/layout/default"/>
    <dgm:cxn modelId="{E8FA45EB-3C9E-4604-8E4B-FACF932E635D}" type="presParOf" srcId="{07D9771F-2747-4F72-AF9B-8A2E057D24A5}" destId="{5499E36B-0677-4A51-933C-3723388B2192}" srcOrd="0" destOrd="0" presId="urn:microsoft.com/office/officeart/2005/8/layout/default"/>
    <dgm:cxn modelId="{F761BFD5-85DF-4FC9-A5FC-4E0B55A93771}" type="presParOf" srcId="{07D9771F-2747-4F72-AF9B-8A2E057D24A5}" destId="{BC8843E6-F20F-4716-A316-164E42FAE67E}" srcOrd="1" destOrd="0" presId="urn:microsoft.com/office/officeart/2005/8/layout/default"/>
    <dgm:cxn modelId="{6B7F2E70-EB83-43B3-97A7-3F1BD4AA39A8}" type="presParOf" srcId="{07D9771F-2747-4F72-AF9B-8A2E057D24A5}" destId="{CC209C95-5627-41D6-817B-B4082DE98B43}" srcOrd="2" destOrd="0" presId="urn:microsoft.com/office/officeart/2005/8/layout/default"/>
    <dgm:cxn modelId="{C24BB26F-9C73-4104-B198-200B625A7A01}" type="presParOf" srcId="{07D9771F-2747-4F72-AF9B-8A2E057D24A5}" destId="{C5CF7CC3-426E-4E4C-A967-B0DE85609474}" srcOrd="3" destOrd="0" presId="urn:microsoft.com/office/officeart/2005/8/layout/default"/>
    <dgm:cxn modelId="{B06E203B-3642-403C-A74F-95B175643875}" type="presParOf" srcId="{07D9771F-2747-4F72-AF9B-8A2E057D24A5}" destId="{EF72EC2E-E945-4614-AA97-DF267F718BFA}" srcOrd="4" destOrd="0" presId="urn:microsoft.com/office/officeart/2005/8/layout/default"/>
    <dgm:cxn modelId="{AD1C7CF4-2C52-46F5-9BC0-C8D8840647DC}" type="presParOf" srcId="{07D9771F-2747-4F72-AF9B-8A2E057D24A5}" destId="{C821EACC-C443-4031-9A32-B6BC4025E0FD}" srcOrd="5" destOrd="0" presId="urn:microsoft.com/office/officeart/2005/8/layout/default"/>
    <dgm:cxn modelId="{F4720639-891D-44F5-A3AB-BBDB918E788A}" type="presParOf" srcId="{07D9771F-2747-4F72-AF9B-8A2E057D24A5}" destId="{2B9B359D-E534-47AC-B2D3-3B780D1574F0}" srcOrd="6" destOrd="0" presId="urn:microsoft.com/office/officeart/2005/8/layout/default"/>
    <dgm:cxn modelId="{F64C0017-F78E-4A95-8E29-2799BF65CD75}" type="presParOf" srcId="{07D9771F-2747-4F72-AF9B-8A2E057D24A5}" destId="{1E4F38DC-B24E-4FC9-BEF8-340DDE93C1D1}" srcOrd="7" destOrd="0" presId="urn:microsoft.com/office/officeart/2005/8/layout/default"/>
    <dgm:cxn modelId="{A5B55A15-0217-4BA2-A935-0BED9B1433C1}" type="presParOf" srcId="{07D9771F-2747-4F72-AF9B-8A2E057D24A5}" destId="{E0731474-49DA-4CB4-BB04-B5B17FEC155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357A4-C60B-4EE9-81A7-AD12232807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7D111FD9-3F15-4C58-AC1C-3393D8CC0561}">
      <dgm:prSet phldrT="[Text]" custT="1"/>
      <dgm:spPr/>
      <dgm:t>
        <a:bodyPr/>
        <a:lstStyle/>
        <a:p>
          <a:r>
            <a:rPr lang="de-DE" sz="1600" dirty="0"/>
            <a:t>Annahme Kandidatur</a:t>
          </a:r>
        </a:p>
        <a:p>
          <a:r>
            <a:rPr lang="de-DE" sz="1600" dirty="0"/>
            <a:t>2014</a:t>
          </a:r>
        </a:p>
      </dgm:t>
    </dgm:pt>
    <dgm:pt modelId="{0C368FF5-1F37-4C76-957D-7698D9BF7086}" type="parTrans" cxnId="{A39A4C33-F65E-45B6-B871-F69ECE9034ED}">
      <dgm:prSet/>
      <dgm:spPr/>
      <dgm:t>
        <a:bodyPr/>
        <a:lstStyle/>
        <a:p>
          <a:endParaRPr lang="de-DE"/>
        </a:p>
      </dgm:t>
    </dgm:pt>
    <dgm:pt modelId="{08C5C2F4-F711-4FD1-8189-8E68542125E5}" type="sibTrans" cxnId="{A39A4C33-F65E-45B6-B871-F69ECE9034ED}">
      <dgm:prSet/>
      <dgm:spPr/>
      <dgm:t>
        <a:bodyPr/>
        <a:lstStyle/>
        <a:p>
          <a:endParaRPr lang="de-DE"/>
        </a:p>
      </dgm:t>
    </dgm:pt>
    <dgm:pt modelId="{6CAA0A81-7D4E-477A-AB11-CEA45FFDD1C4}">
      <dgm:prSet phldrT="[Text]" custT="1"/>
      <dgm:spPr/>
      <dgm:t>
        <a:bodyPr/>
        <a:lstStyle/>
        <a:p>
          <a:r>
            <a:rPr lang="de-DE" sz="1600" dirty="0"/>
            <a:t>1. D-EITI-Bericht</a:t>
          </a:r>
        </a:p>
        <a:p>
          <a:r>
            <a:rPr lang="de-DE" sz="1600" dirty="0"/>
            <a:t>2016</a:t>
          </a:r>
        </a:p>
      </dgm:t>
    </dgm:pt>
    <dgm:pt modelId="{FCBDDE79-696E-4BEA-8DF0-E0C3AF6D3B25}" type="parTrans" cxnId="{DF25BD6E-9C31-436F-A056-C7238017ED32}">
      <dgm:prSet/>
      <dgm:spPr/>
      <dgm:t>
        <a:bodyPr/>
        <a:lstStyle/>
        <a:p>
          <a:endParaRPr lang="de-DE"/>
        </a:p>
      </dgm:t>
    </dgm:pt>
    <dgm:pt modelId="{AA2E8BC7-1EB0-4EAF-8A38-150379465DB0}" type="sibTrans" cxnId="{DF25BD6E-9C31-436F-A056-C7238017ED32}">
      <dgm:prSet/>
      <dgm:spPr/>
      <dgm:t>
        <a:bodyPr/>
        <a:lstStyle/>
        <a:p>
          <a:endParaRPr lang="de-DE"/>
        </a:p>
      </dgm:t>
    </dgm:pt>
    <dgm:pt modelId="{538F06CC-DE69-442A-9B35-98E718B2D246}">
      <dgm:prSet phldrT="[Text]" custT="1"/>
      <dgm:spPr/>
      <dgm:t>
        <a:bodyPr/>
        <a:lstStyle/>
        <a:p>
          <a:r>
            <a:rPr lang="de-DE" sz="1600" dirty="0"/>
            <a:t>1. Validierung </a:t>
          </a:r>
        </a:p>
        <a:p>
          <a:r>
            <a:rPr lang="de-DE" sz="1600" dirty="0"/>
            <a:t>2018</a:t>
          </a:r>
        </a:p>
      </dgm:t>
    </dgm:pt>
    <dgm:pt modelId="{6AEEF275-4B64-4ADE-B7C2-A45EB62ABC35}" type="parTrans" cxnId="{EE354F44-23E2-481C-80CF-A390BD33ECCA}">
      <dgm:prSet/>
      <dgm:spPr/>
      <dgm:t>
        <a:bodyPr/>
        <a:lstStyle/>
        <a:p>
          <a:endParaRPr lang="de-DE"/>
        </a:p>
      </dgm:t>
    </dgm:pt>
    <dgm:pt modelId="{5110479E-443C-46C2-8345-8920D72D36F8}" type="sibTrans" cxnId="{EE354F44-23E2-481C-80CF-A390BD33ECCA}">
      <dgm:prSet/>
      <dgm:spPr/>
      <dgm:t>
        <a:bodyPr/>
        <a:lstStyle/>
        <a:p>
          <a:endParaRPr lang="de-DE"/>
        </a:p>
      </dgm:t>
    </dgm:pt>
    <dgm:pt modelId="{1877EDCF-DB54-458A-96FD-CA402064350A}">
      <dgm:prSet phldrT="[Text]" custT="1"/>
      <dgm:spPr/>
      <dgm:t>
        <a:bodyPr/>
        <a:lstStyle/>
        <a:p>
          <a:r>
            <a:rPr lang="de-DE" sz="1600" dirty="0"/>
            <a:t>EITI-konformes Land </a:t>
          </a:r>
        </a:p>
        <a:p>
          <a:r>
            <a:rPr lang="de-DE" sz="1600" dirty="0"/>
            <a:t>2019</a:t>
          </a:r>
        </a:p>
      </dgm:t>
    </dgm:pt>
    <dgm:pt modelId="{F1142A9C-5288-4F4C-9EE2-4A3776340B55}" type="parTrans" cxnId="{264ED630-6A86-4E2A-976F-193E721761AD}">
      <dgm:prSet/>
      <dgm:spPr/>
      <dgm:t>
        <a:bodyPr/>
        <a:lstStyle/>
        <a:p>
          <a:endParaRPr lang="de-DE"/>
        </a:p>
      </dgm:t>
    </dgm:pt>
    <dgm:pt modelId="{7D62BC97-EDDC-4CB2-9508-6DDC8711B6B4}" type="sibTrans" cxnId="{264ED630-6A86-4E2A-976F-193E721761AD}">
      <dgm:prSet/>
      <dgm:spPr/>
      <dgm:t>
        <a:bodyPr/>
        <a:lstStyle/>
        <a:p>
          <a:endParaRPr lang="de-DE"/>
        </a:p>
      </dgm:t>
    </dgm:pt>
    <dgm:pt modelId="{A8AD14A6-45A5-4802-806C-275159B7630E}">
      <dgm:prSet phldrT="[Text]" custT="1"/>
      <dgm:spPr/>
      <dgm:t>
        <a:bodyPr/>
        <a:lstStyle/>
        <a:p>
          <a:r>
            <a:rPr lang="de-DE" sz="1600" dirty="0"/>
            <a:t>Jährliche </a:t>
          </a:r>
          <a:br>
            <a:rPr lang="de-DE" sz="1600" dirty="0"/>
          </a:br>
          <a:r>
            <a:rPr lang="de-DE" sz="1600" dirty="0"/>
            <a:t>D-EITI-Berichte</a:t>
          </a:r>
        </a:p>
      </dgm:t>
    </dgm:pt>
    <dgm:pt modelId="{1B605B8F-84D4-4A59-958A-5F47388C70FF}" type="parTrans" cxnId="{AD832D17-0D28-4F96-8F89-AD0C810B5071}">
      <dgm:prSet/>
      <dgm:spPr/>
      <dgm:t>
        <a:bodyPr/>
        <a:lstStyle/>
        <a:p>
          <a:endParaRPr lang="de-DE"/>
        </a:p>
      </dgm:t>
    </dgm:pt>
    <dgm:pt modelId="{373B8E06-6AE3-4612-8021-F7814A665560}" type="sibTrans" cxnId="{AD832D17-0D28-4F96-8F89-AD0C810B5071}">
      <dgm:prSet/>
      <dgm:spPr/>
      <dgm:t>
        <a:bodyPr/>
        <a:lstStyle/>
        <a:p>
          <a:endParaRPr lang="de-DE"/>
        </a:p>
      </dgm:t>
    </dgm:pt>
    <dgm:pt modelId="{C03F0C4A-A606-4327-AA51-2B1A483121C8}">
      <dgm:prSet phldrT="[Text]" custT="1"/>
      <dgm:spPr/>
      <dgm:t>
        <a:bodyPr/>
        <a:lstStyle/>
        <a:p>
          <a:r>
            <a:rPr lang="de-DE" sz="1600" dirty="0"/>
            <a:t>2. Validierung 2023</a:t>
          </a:r>
        </a:p>
      </dgm:t>
    </dgm:pt>
    <dgm:pt modelId="{ACE1DAFE-F8B0-484E-8986-030E20A8DACC}" type="parTrans" cxnId="{30DD1101-2541-40C8-A02F-0B1AD92730C9}">
      <dgm:prSet/>
      <dgm:spPr/>
      <dgm:t>
        <a:bodyPr/>
        <a:lstStyle/>
        <a:p>
          <a:endParaRPr lang="de-DE"/>
        </a:p>
      </dgm:t>
    </dgm:pt>
    <dgm:pt modelId="{C10076BB-188C-4C44-8208-DAABF43379AD}" type="sibTrans" cxnId="{30DD1101-2541-40C8-A02F-0B1AD92730C9}">
      <dgm:prSet/>
      <dgm:spPr/>
      <dgm:t>
        <a:bodyPr/>
        <a:lstStyle/>
        <a:p>
          <a:endParaRPr lang="de-DE"/>
        </a:p>
      </dgm:t>
    </dgm:pt>
    <dgm:pt modelId="{592778BB-0EDD-486D-A4CB-17BF88B4A3A8}">
      <dgm:prSet phldrT="[Text]" custT="1"/>
      <dgm:spPr/>
      <dgm:t>
        <a:bodyPr/>
        <a:lstStyle/>
        <a:p>
          <a:r>
            <a:rPr lang="de-DE" sz="1600" dirty="0"/>
            <a:t>Pilotprojekt zum Zahlungsabgleich </a:t>
          </a:r>
          <a:br>
            <a:rPr lang="de-DE" sz="1600" dirty="0"/>
          </a:br>
          <a:r>
            <a:rPr lang="de-DE" sz="1600" dirty="0"/>
            <a:t>2021</a:t>
          </a:r>
        </a:p>
      </dgm:t>
    </dgm:pt>
    <dgm:pt modelId="{72AA33D1-B360-44CB-B350-862B889605A2}" type="parTrans" cxnId="{E0ED94AD-8DB0-43F0-ABFC-D37EF04D0636}">
      <dgm:prSet/>
      <dgm:spPr/>
      <dgm:t>
        <a:bodyPr/>
        <a:lstStyle/>
        <a:p>
          <a:endParaRPr lang="de-DE"/>
        </a:p>
      </dgm:t>
    </dgm:pt>
    <dgm:pt modelId="{CDE13ECD-B3E9-4C88-A232-6806FF80A9C0}" type="sibTrans" cxnId="{E0ED94AD-8DB0-43F0-ABFC-D37EF04D0636}">
      <dgm:prSet/>
      <dgm:spPr/>
      <dgm:t>
        <a:bodyPr/>
        <a:lstStyle/>
        <a:p>
          <a:endParaRPr lang="de-DE"/>
        </a:p>
      </dgm:t>
    </dgm:pt>
    <dgm:pt modelId="{59960854-8E73-45A6-A8EC-ABFD29791E58}" type="pres">
      <dgm:prSet presAssocID="{D7A357A4-C60B-4EE9-81A7-AD1223280746}" presName="rootnode" presStyleCnt="0">
        <dgm:presLayoutVars>
          <dgm:chMax/>
          <dgm:chPref/>
          <dgm:dir/>
          <dgm:animLvl val="lvl"/>
        </dgm:presLayoutVars>
      </dgm:prSet>
      <dgm:spPr/>
    </dgm:pt>
    <dgm:pt modelId="{38B4D484-D7F5-4F7D-A6E3-7253A349BAAB}" type="pres">
      <dgm:prSet presAssocID="{7D111FD9-3F15-4C58-AC1C-3393D8CC0561}" presName="composite" presStyleCnt="0"/>
      <dgm:spPr/>
    </dgm:pt>
    <dgm:pt modelId="{FEB35F35-4EA9-4A40-8941-7BFCDF93B987}" type="pres">
      <dgm:prSet presAssocID="{7D111FD9-3F15-4C58-AC1C-3393D8CC0561}" presName="LShape" presStyleLbl="alignNode1" presStyleIdx="0" presStyleCnt="13"/>
      <dgm:spPr>
        <a:solidFill>
          <a:schemeClr val="accent2"/>
        </a:solidFill>
        <a:ln>
          <a:solidFill>
            <a:schemeClr val="accent2"/>
          </a:solidFill>
        </a:ln>
      </dgm:spPr>
    </dgm:pt>
    <dgm:pt modelId="{E93E9BC9-BD85-4D0B-A944-C366464EAF27}" type="pres">
      <dgm:prSet presAssocID="{7D111FD9-3F15-4C58-AC1C-3393D8CC0561}" presName="ParentText" presStyleLbl="revTx" presStyleIdx="0" presStyleCnt="7">
        <dgm:presLayoutVars>
          <dgm:chMax val="0"/>
          <dgm:chPref val="0"/>
          <dgm:bulletEnabled val="1"/>
        </dgm:presLayoutVars>
      </dgm:prSet>
      <dgm:spPr/>
    </dgm:pt>
    <dgm:pt modelId="{EEA5542F-01BF-496E-B42E-3664564CB02E}" type="pres">
      <dgm:prSet presAssocID="{7D111FD9-3F15-4C58-AC1C-3393D8CC0561}" presName="Triangle" presStyleLbl="alignNode1" presStyleIdx="1" presStyleCnt="13"/>
      <dgm:spPr>
        <a:solidFill>
          <a:schemeClr val="accent2"/>
        </a:solidFill>
        <a:ln>
          <a:solidFill>
            <a:schemeClr val="accent2"/>
          </a:solidFill>
        </a:ln>
      </dgm:spPr>
    </dgm:pt>
    <dgm:pt modelId="{985EFFE7-A37D-4952-AD95-EB10B7EA32E5}" type="pres">
      <dgm:prSet presAssocID="{08C5C2F4-F711-4FD1-8189-8E68542125E5}" presName="sibTrans" presStyleCnt="0"/>
      <dgm:spPr/>
    </dgm:pt>
    <dgm:pt modelId="{3DA5D619-BDEF-4DBD-AED8-D0851AD3C815}" type="pres">
      <dgm:prSet presAssocID="{08C5C2F4-F711-4FD1-8189-8E68542125E5}" presName="space" presStyleCnt="0"/>
      <dgm:spPr/>
    </dgm:pt>
    <dgm:pt modelId="{3225468B-398B-4C61-9FB3-197596B8EE2D}" type="pres">
      <dgm:prSet presAssocID="{6CAA0A81-7D4E-477A-AB11-CEA45FFDD1C4}" presName="composite" presStyleCnt="0"/>
      <dgm:spPr/>
    </dgm:pt>
    <dgm:pt modelId="{CC9D6D0D-AFE8-4ACC-8583-21447BC19188}" type="pres">
      <dgm:prSet presAssocID="{6CAA0A81-7D4E-477A-AB11-CEA45FFDD1C4}" presName="LShape" presStyleLbl="alignNode1" presStyleIdx="2" presStyleCnt="13"/>
      <dgm:spPr>
        <a:solidFill>
          <a:schemeClr val="accent3"/>
        </a:solidFill>
        <a:ln>
          <a:solidFill>
            <a:schemeClr val="accent3"/>
          </a:solidFill>
        </a:ln>
      </dgm:spPr>
    </dgm:pt>
    <dgm:pt modelId="{471B14E6-8E27-4AFF-A677-A6A0E6A7E337}" type="pres">
      <dgm:prSet presAssocID="{6CAA0A81-7D4E-477A-AB11-CEA45FFDD1C4}" presName="ParentText" presStyleLbl="revTx" presStyleIdx="1" presStyleCnt="7">
        <dgm:presLayoutVars>
          <dgm:chMax val="0"/>
          <dgm:chPref val="0"/>
          <dgm:bulletEnabled val="1"/>
        </dgm:presLayoutVars>
      </dgm:prSet>
      <dgm:spPr/>
    </dgm:pt>
    <dgm:pt modelId="{12C69627-032E-43B2-BA9F-226CAAF9516A}" type="pres">
      <dgm:prSet presAssocID="{6CAA0A81-7D4E-477A-AB11-CEA45FFDD1C4}" presName="Triangle" presStyleLbl="alignNode1" presStyleIdx="3" presStyleCnt="13"/>
      <dgm:spPr>
        <a:solidFill>
          <a:schemeClr val="accent3"/>
        </a:solidFill>
        <a:ln>
          <a:solidFill>
            <a:schemeClr val="accent3"/>
          </a:solidFill>
        </a:ln>
      </dgm:spPr>
    </dgm:pt>
    <dgm:pt modelId="{37543AD9-D7DD-49A9-8498-CD088CBD8654}" type="pres">
      <dgm:prSet presAssocID="{AA2E8BC7-1EB0-4EAF-8A38-150379465DB0}" presName="sibTrans" presStyleCnt="0"/>
      <dgm:spPr/>
    </dgm:pt>
    <dgm:pt modelId="{1232DC93-D16B-4DB6-BF4C-AAEC1667B1F9}" type="pres">
      <dgm:prSet presAssocID="{AA2E8BC7-1EB0-4EAF-8A38-150379465DB0}" presName="space" presStyleCnt="0"/>
      <dgm:spPr/>
    </dgm:pt>
    <dgm:pt modelId="{8B86EA25-A76A-43B1-B875-58B0AF6789D4}" type="pres">
      <dgm:prSet presAssocID="{538F06CC-DE69-442A-9B35-98E718B2D246}" presName="composite" presStyleCnt="0"/>
      <dgm:spPr/>
    </dgm:pt>
    <dgm:pt modelId="{5BC44B48-4FF6-4CD2-9A7F-2AFF6E12C34F}" type="pres">
      <dgm:prSet presAssocID="{538F06CC-DE69-442A-9B35-98E718B2D246}" presName="LShape" presStyleLbl="alignNode1" presStyleIdx="4" presStyleCnt="13"/>
      <dgm:spPr>
        <a:solidFill>
          <a:schemeClr val="tx2"/>
        </a:solidFill>
        <a:ln>
          <a:solidFill>
            <a:schemeClr val="tx2"/>
          </a:solidFill>
        </a:ln>
      </dgm:spPr>
    </dgm:pt>
    <dgm:pt modelId="{047EDAA4-72D1-4BE8-8962-5846D326D3D8}" type="pres">
      <dgm:prSet presAssocID="{538F06CC-DE69-442A-9B35-98E718B2D246}" presName="ParentText" presStyleLbl="revTx" presStyleIdx="2" presStyleCnt="7" custScaleX="103607">
        <dgm:presLayoutVars>
          <dgm:chMax val="0"/>
          <dgm:chPref val="0"/>
          <dgm:bulletEnabled val="1"/>
        </dgm:presLayoutVars>
      </dgm:prSet>
      <dgm:spPr/>
    </dgm:pt>
    <dgm:pt modelId="{2569A4A4-7CD3-405D-A969-21F53BDC7626}" type="pres">
      <dgm:prSet presAssocID="{538F06CC-DE69-442A-9B35-98E718B2D246}" presName="Triangle" presStyleLbl="alignNode1" presStyleIdx="5" presStyleCnt="13"/>
      <dgm:spPr>
        <a:solidFill>
          <a:schemeClr val="tx2"/>
        </a:solidFill>
        <a:ln>
          <a:solidFill>
            <a:schemeClr val="tx2"/>
          </a:solidFill>
        </a:ln>
      </dgm:spPr>
    </dgm:pt>
    <dgm:pt modelId="{CAD300F8-B130-48E8-88D7-E7EC913A8D05}" type="pres">
      <dgm:prSet presAssocID="{5110479E-443C-46C2-8345-8920D72D36F8}" presName="sibTrans" presStyleCnt="0"/>
      <dgm:spPr/>
    </dgm:pt>
    <dgm:pt modelId="{E769E090-13DF-43AC-B8FB-AC5A14A589C9}" type="pres">
      <dgm:prSet presAssocID="{5110479E-443C-46C2-8345-8920D72D36F8}" presName="space" presStyleCnt="0"/>
      <dgm:spPr/>
    </dgm:pt>
    <dgm:pt modelId="{005C6260-B014-4DF8-87F3-6CA0AD749791}" type="pres">
      <dgm:prSet presAssocID="{1877EDCF-DB54-458A-96FD-CA402064350A}" presName="composite" presStyleCnt="0"/>
      <dgm:spPr/>
    </dgm:pt>
    <dgm:pt modelId="{41CBBD6B-1BFE-4596-9001-2582F0DFA64F}" type="pres">
      <dgm:prSet presAssocID="{1877EDCF-DB54-458A-96FD-CA402064350A}" presName="LShape" presStyleLbl="alignNode1" presStyleIdx="6" presStyleCnt="13"/>
      <dgm:spPr>
        <a:solidFill>
          <a:schemeClr val="accent1"/>
        </a:solidFill>
        <a:ln>
          <a:solidFill>
            <a:schemeClr val="accent1"/>
          </a:solidFill>
        </a:ln>
      </dgm:spPr>
    </dgm:pt>
    <dgm:pt modelId="{E0CD24FD-3012-42A9-ADFB-8BB105B90C0A}" type="pres">
      <dgm:prSet presAssocID="{1877EDCF-DB54-458A-96FD-CA402064350A}" presName="ParentText" presStyleLbl="revTx" presStyleIdx="3" presStyleCnt="7" custScaleX="103607">
        <dgm:presLayoutVars>
          <dgm:chMax val="0"/>
          <dgm:chPref val="0"/>
          <dgm:bulletEnabled val="1"/>
        </dgm:presLayoutVars>
      </dgm:prSet>
      <dgm:spPr/>
    </dgm:pt>
    <dgm:pt modelId="{3A867A62-80A7-4502-A616-D7180F9C218F}" type="pres">
      <dgm:prSet presAssocID="{1877EDCF-DB54-458A-96FD-CA402064350A}" presName="Triangle" presStyleLbl="alignNode1" presStyleIdx="7" presStyleCnt="13"/>
      <dgm:spPr/>
    </dgm:pt>
    <dgm:pt modelId="{21B67E45-9D1A-4690-AD60-67D4362AC5A5}" type="pres">
      <dgm:prSet presAssocID="{7D62BC97-EDDC-4CB2-9508-6DDC8711B6B4}" presName="sibTrans" presStyleCnt="0"/>
      <dgm:spPr/>
    </dgm:pt>
    <dgm:pt modelId="{8EE1B8A1-126C-47C0-BD67-8F8A26931B7E}" type="pres">
      <dgm:prSet presAssocID="{7D62BC97-EDDC-4CB2-9508-6DDC8711B6B4}" presName="space" presStyleCnt="0"/>
      <dgm:spPr/>
    </dgm:pt>
    <dgm:pt modelId="{93F1012C-5E1F-4310-B5D4-C94D978A1FD3}" type="pres">
      <dgm:prSet presAssocID="{A8AD14A6-45A5-4802-806C-275159B7630E}" presName="composite" presStyleCnt="0"/>
      <dgm:spPr/>
    </dgm:pt>
    <dgm:pt modelId="{9ACE642E-B1F8-468E-A717-FA675A0089D7}" type="pres">
      <dgm:prSet presAssocID="{A8AD14A6-45A5-4802-806C-275159B7630E}" presName="LShape" presStyleLbl="alignNode1" presStyleIdx="8" presStyleCnt="13"/>
      <dgm:spPr>
        <a:solidFill>
          <a:schemeClr val="accent3"/>
        </a:solidFill>
        <a:ln>
          <a:solidFill>
            <a:schemeClr val="accent3"/>
          </a:solidFill>
        </a:ln>
      </dgm:spPr>
    </dgm:pt>
    <dgm:pt modelId="{C60D5893-4DF9-4B03-87FD-6355AB15F8CA}" type="pres">
      <dgm:prSet presAssocID="{A8AD14A6-45A5-4802-806C-275159B7630E}" presName="ParentText" presStyleLbl="revTx" presStyleIdx="4" presStyleCnt="7">
        <dgm:presLayoutVars>
          <dgm:chMax val="0"/>
          <dgm:chPref val="0"/>
          <dgm:bulletEnabled val="1"/>
        </dgm:presLayoutVars>
      </dgm:prSet>
      <dgm:spPr/>
    </dgm:pt>
    <dgm:pt modelId="{E87266F6-B0CA-473A-8936-78F78490B93E}" type="pres">
      <dgm:prSet presAssocID="{A8AD14A6-45A5-4802-806C-275159B7630E}" presName="Triangle" presStyleLbl="alignNode1" presStyleIdx="9" presStyleCnt="13"/>
      <dgm:spPr/>
    </dgm:pt>
    <dgm:pt modelId="{654C06C0-56D0-442B-8CFB-FB62E332B89A}" type="pres">
      <dgm:prSet presAssocID="{373B8E06-6AE3-4612-8021-F7814A665560}" presName="sibTrans" presStyleCnt="0"/>
      <dgm:spPr/>
    </dgm:pt>
    <dgm:pt modelId="{95507648-4ABA-465F-AB62-E2386E9A2239}" type="pres">
      <dgm:prSet presAssocID="{373B8E06-6AE3-4612-8021-F7814A665560}" presName="space" presStyleCnt="0"/>
      <dgm:spPr/>
    </dgm:pt>
    <dgm:pt modelId="{5261DB16-F31D-471A-A168-AE76558ADB20}" type="pres">
      <dgm:prSet presAssocID="{592778BB-0EDD-486D-A4CB-17BF88B4A3A8}" presName="composite" presStyleCnt="0"/>
      <dgm:spPr/>
    </dgm:pt>
    <dgm:pt modelId="{DB3088BB-B0C7-4537-BBFE-06081BE20469}" type="pres">
      <dgm:prSet presAssocID="{592778BB-0EDD-486D-A4CB-17BF88B4A3A8}" presName="LShape" presStyleLbl="alignNode1" presStyleIdx="10" presStyleCnt="13"/>
      <dgm:spPr>
        <a:solidFill>
          <a:srgbClr val="0076AF"/>
        </a:solidFill>
        <a:ln>
          <a:solidFill>
            <a:srgbClr val="2972B5"/>
          </a:solidFill>
        </a:ln>
      </dgm:spPr>
    </dgm:pt>
    <dgm:pt modelId="{E8A0778F-34C2-4F49-9EB9-B0F3DE50BE5C}" type="pres">
      <dgm:prSet presAssocID="{592778BB-0EDD-486D-A4CB-17BF88B4A3A8}" presName="ParentText" presStyleLbl="revTx" presStyleIdx="5" presStyleCnt="7" custScaleY="96221">
        <dgm:presLayoutVars>
          <dgm:chMax val="0"/>
          <dgm:chPref val="0"/>
          <dgm:bulletEnabled val="1"/>
        </dgm:presLayoutVars>
      </dgm:prSet>
      <dgm:spPr/>
    </dgm:pt>
    <dgm:pt modelId="{14D93AFF-FB94-488B-AC71-E1CF3A2FC4B2}" type="pres">
      <dgm:prSet presAssocID="{592778BB-0EDD-486D-A4CB-17BF88B4A3A8}" presName="Triangle" presStyleLbl="alignNode1" presStyleIdx="11" presStyleCnt="13"/>
      <dgm:spPr/>
    </dgm:pt>
    <dgm:pt modelId="{CD4C31E4-D5D4-4B6D-BF07-30449407C87F}" type="pres">
      <dgm:prSet presAssocID="{CDE13ECD-B3E9-4C88-A232-6806FF80A9C0}" presName="sibTrans" presStyleCnt="0"/>
      <dgm:spPr/>
    </dgm:pt>
    <dgm:pt modelId="{CA7AAB6D-8B9C-4224-9356-431EF48174F2}" type="pres">
      <dgm:prSet presAssocID="{CDE13ECD-B3E9-4C88-A232-6806FF80A9C0}" presName="space" presStyleCnt="0"/>
      <dgm:spPr/>
    </dgm:pt>
    <dgm:pt modelId="{2202D12C-1DAD-405B-949B-6E884D8C937B}" type="pres">
      <dgm:prSet presAssocID="{C03F0C4A-A606-4327-AA51-2B1A483121C8}" presName="composite" presStyleCnt="0"/>
      <dgm:spPr/>
    </dgm:pt>
    <dgm:pt modelId="{B2BFC76D-BBED-4E4D-B3FE-3CD4BE0D5F54}" type="pres">
      <dgm:prSet presAssocID="{C03F0C4A-A606-4327-AA51-2B1A483121C8}" presName="LShape" presStyleLbl="alignNode1" presStyleIdx="12" presStyleCnt="13"/>
      <dgm:spPr/>
    </dgm:pt>
    <dgm:pt modelId="{FC2FEF92-3C21-4714-B588-02E7B1F0E2C8}" type="pres">
      <dgm:prSet presAssocID="{C03F0C4A-A606-4327-AA51-2B1A483121C8}" presName="ParentText" presStyleLbl="revTx" presStyleIdx="6" presStyleCnt="7">
        <dgm:presLayoutVars>
          <dgm:chMax val="0"/>
          <dgm:chPref val="0"/>
          <dgm:bulletEnabled val="1"/>
        </dgm:presLayoutVars>
      </dgm:prSet>
      <dgm:spPr/>
    </dgm:pt>
  </dgm:ptLst>
  <dgm:cxnLst>
    <dgm:cxn modelId="{30DD1101-2541-40C8-A02F-0B1AD92730C9}" srcId="{D7A357A4-C60B-4EE9-81A7-AD1223280746}" destId="{C03F0C4A-A606-4327-AA51-2B1A483121C8}" srcOrd="6" destOrd="0" parTransId="{ACE1DAFE-F8B0-484E-8986-030E20A8DACC}" sibTransId="{C10076BB-188C-4C44-8208-DAABF43379AD}"/>
    <dgm:cxn modelId="{B481C705-5AE8-41EF-B045-B059F6A964F6}" type="presOf" srcId="{592778BB-0EDD-486D-A4CB-17BF88B4A3A8}" destId="{E8A0778F-34C2-4F49-9EB9-B0F3DE50BE5C}" srcOrd="0" destOrd="0" presId="urn:microsoft.com/office/officeart/2009/3/layout/StepUpProcess"/>
    <dgm:cxn modelId="{1115FE10-32F8-43BF-A4B6-4D3F24C1BC7A}" type="presOf" srcId="{6CAA0A81-7D4E-477A-AB11-CEA45FFDD1C4}" destId="{471B14E6-8E27-4AFF-A677-A6A0E6A7E337}" srcOrd="0" destOrd="0" presId="urn:microsoft.com/office/officeart/2009/3/layout/StepUpProcess"/>
    <dgm:cxn modelId="{AD832D17-0D28-4F96-8F89-AD0C810B5071}" srcId="{D7A357A4-C60B-4EE9-81A7-AD1223280746}" destId="{A8AD14A6-45A5-4802-806C-275159B7630E}" srcOrd="4" destOrd="0" parTransId="{1B605B8F-84D4-4A59-958A-5F47388C70FF}" sibTransId="{373B8E06-6AE3-4612-8021-F7814A665560}"/>
    <dgm:cxn modelId="{A0109817-0178-4DDB-BB25-BA7D550B354C}" type="presOf" srcId="{1877EDCF-DB54-458A-96FD-CA402064350A}" destId="{E0CD24FD-3012-42A9-ADFB-8BB105B90C0A}" srcOrd="0" destOrd="0" presId="urn:microsoft.com/office/officeart/2009/3/layout/StepUpProcess"/>
    <dgm:cxn modelId="{BDA5681B-F624-4A7B-869C-05A02B732ABF}" type="presOf" srcId="{538F06CC-DE69-442A-9B35-98E718B2D246}" destId="{047EDAA4-72D1-4BE8-8962-5846D326D3D8}" srcOrd="0" destOrd="0" presId="urn:microsoft.com/office/officeart/2009/3/layout/StepUpProcess"/>
    <dgm:cxn modelId="{B8F3A526-CACA-4A09-9EF0-7AD691EC4F26}" type="presOf" srcId="{C03F0C4A-A606-4327-AA51-2B1A483121C8}" destId="{FC2FEF92-3C21-4714-B588-02E7B1F0E2C8}" srcOrd="0" destOrd="0" presId="urn:microsoft.com/office/officeart/2009/3/layout/StepUpProcess"/>
    <dgm:cxn modelId="{264ED630-6A86-4E2A-976F-193E721761AD}" srcId="{D7A357A4-C60B-4EE9-81A7-AD1223280746}" destId="{1877EDCF-DB54-458A-96FD-CA402064350A}" srcOrd="3" destOrd="0" parTransId="{F1142A9C-5288-4F4C-9EE2-4A3776340B55}" sibTransId="{7D62BC97-EDDC-4CB2-9508-6DDC8711B6B4}"/>
    <dgm:cxn modelId="{A39A4C33-F65E-45B6-B871-F69ECE9034ED}" srcId="{D7A357A4-C60B-4EE9-81A7-AD1223280746}" destId="{7D111FD9-3F15-4C58-AC1C-3393D8CC0561}" srcOrd="0" destOrd="0" parTransId="{0C368FF5-1F37-4C76-957D-7698D9BF7086}" sibTransId="{08C5C2F4-F711-4FD1-8189-8E68542125E5}"/>
    <dgm:cxn modelId="{EE354F44-23E2-481C-80CF-A390BD33ECCA}" srcId="{D7A357A4-C60B-4EE9-81A7-AD1223280746}" destId="{538F06CC-DE69-442A-9B35-98E718B2D246}" srcOrd="2" destOrd="0" parTransId="{6AEEF275-4B64-4ADE-B7C2-A45EB62ABC35}" sibTransId="{5110479E-443C-46C2-8345-8920D72D36F8}"/>
    <dgm:cxn modelId="{A35F4969-45AD-4276-86A6-D1170F6B79B2}" type="presOf" srcId="{D7A357A4-C60B-4EE9-81A7-AD1223280746}" destId="{59960854-8E73-45A6-A8EC-ABFD29791E58}" srcOrd="0" destOrd="0" presId="urn:microsoft.com/office/officeart/2009/3/layout/StepUpProcess"/>
    <dgm:cxn modelId="{DF25BD6E-9C31-436F-A056-C7238017ED32}" srcId="{D7A357A4-C60B-4EE9-81A7-AD1223280746}" destId="{6CAA0A81-7D4E-477A-AB11-CEA45FFDD1C4}" srcOrd="1" destOrd="0" parTransId="{FCBDDE79-696E-4BEA-8DF0-E0C3AF6D3B25}" sibTransId="{AA2E8BC7-1EB0-4EAF-8A38-150379465DB0}"/>
    <dgm:cxn modelId="{E0ED94AD-8DB0-43F0-ABFC-D37EF04D0636}" srcId="{D7A357A4-C60B-4EE9-81A7-AD1223280746}" destId="{592778BB-0EDD-486D-A4CB-17BF88B4A3A8}" srcOrd="5" destOrd="0" parTransId="{72AA33D1-B360-44CB-B350-862B889605A2}" sibTransId="{CDE13ECD-B3E9-4C88-A232-6806FF80A9C0}"/>
    <dgm:cxn modelId="{749A55AF-F17E-48C6-9008-3366FDACD5EF}" type="presOf" srcId="{7D111FD9-3F15-4C58-AC1C-3393D8CC0561}" destId="{E93E9BC9-BD85-4D0B-A944-C366464EAF27}" srcOrd="0" destOrd="0" presId="urn:microsoft.com/office/officeart/2009/3/layout/StepUpProcess"/>
    <dgm:cxn modelId="{410DBFCD-A98B-43E8-B867-E3C1ED95C84F}" type="presOf" srcId="{A8AD14A6-45A5-4802-806C-275159B7630E}" destId="{C60D5893-4DF9-4B03-87FD-6355AB15F8CA}" srcOrd="0" destOrd="0" presId="urn:microsoft.com/office/officeart/2009/3/layout/StepUpProcess"/>
    <dgm:cxn modelId="{686A860C-75BB-45B5-8E2C-719B1DA22AE1}" type="presParOf" srcId="{59960854-8E73-45A6-A8EC-ABFD29791E58}" destId="{38B4D484-D7F5-4F7D-A6E3-7253A349BAAB}" srcOrd="0" destOrd="0" presId="urn:microsoft.com/office/officeart/2009/3/layout/StepUpProcess"/>
    <dgm:cxn modelId="{60769227-429B-4D3A-AC0C-3A58D8CB4859}" type="presParOf" srcId="{38B4D484-D7F5-4F7D-A6E3-7253A349BAAB}" destId="{FEB35F35-4EA9-4A40-8941-7BFCDF93B987}" srcOrd="0" destOrd="0" presId="urn:microsoft.com/office/officeart/2009/3/layout/StepUpProcess"/>
    <dgm:cxn modelId="{67BFFC7C-CBA5-495D-9DE5-B248ED9063EE}" type="presParOf" srcId="{38B4D484-D7F5-4F7D-A6E3-7253A349BAAB}" destId="{E93E9BC9-BD85-4D0B-A944-C366464EAF27}" srcOrd="1" destOrd="0" presId="urn:microsoft.com/office/officeart/2009/3/layout/StepUpProcess"/>
    <dgm:cxn modelId="{BE87CDB7-C7B8-4CE9-944D-DDB01D632182}" type="presParOf" srcId="{38B4D484-D7F5-4F7D-A6E3-7253A349BAAB}" destId="{EEA5542F-01BF-496E-B42E-3664564CB02E}" srcOrd="2" destOrd="0" presId="urn:microsoft.com/office/officeart/2009/3/layout/StepUpProcess"/>
    <dgm:cxn modelId="{CDAEA703-8DCE-47E0-9D68-237213CC48CC}" type="presParOf" srcId="{59960854-8E73-45A6-A8EC-ABFD29791E58}" destId="{985EFFE7-A37D-4952-AD95-EB10B7EA32E5}" srcOrd="1" destOrd="0" presId="urn:microsoft.com/office/officeart/2009/3/layout/StepUpProcess"/>
    <dgm:cxn modelId="{04AD6929-891F-499E-B032-25D07ACFCB91}" type="presParOf" srcId="{985EFFE7-A37D-4952-AD95-EB10B7EA32E5}" destId="{3DA5D619-BDEF-4DBD-AED8-D0851AD3C815}" srcOrd="0" destOrd="0" presId="urn:microsoft.com/office/officeart/2009/3/layout/StepUpProcess"/>
    <dgm:cxn modelId="{F8C65F72-45B0-4535-B179-A56261E25CAC}" type="presParOf" srcId="{59960854-8E73-45A6-A8EC-ABFD29791E58}" destId="{3225468B-398B-4C61-9FB3-197596B8EE2D}" srcOrd="2" destOrd="0" presId="urn:microsoft.com/office/officeart/2009/3/layout/StepUpProcess"/>
    <dgm:cxn modelId="{25E5ED3E-746D-462D-87B0-EC34FC9D0F94}" type="presParOf" srcId="{3225468B-398B-4C61-9FB3-197596B8EE2D}" destId="{CC9D6D0D-AFE8-4ACC-8583-21447BC19188}" srcOrd="0" destOrd="0" presId="urn:microsoft.com/office/officeart/2009/3/layout/StepUpProcess"/>
    <dgm:cxn modelId="{436CB3E6-4ED7-4370-A3DC-001285551B8F}" type="presParOf" srcId="{3225468B-398B-4C61-9FB3-197596B8EE2D}" destId="{471B14E6-8E27-4AFF-A677-A6A0E6A7E337}" srcOrd="1" destOrd="0" presId="urn:microsoft.com/office/officeart/2009/3/layout/StepUpProcess"/>
    <dgm:cxn modelId="{E220B727-9ADA-4B90-8392-4184B60F45B7}" type="presParOf" srcId="{3225468B-398B-4C61-9FB3-197596B8EE2D}" destId="{12C69627-032E-43B2-BA9F-226CAAF9516A}" srcOrd="2" destOrd="0" presId="urn:microsoft.com/office/officeart/2009/3/layout/StepUpProcess"/>
    <dgm:cxn modelId="{2111DA74-F148-48CA-A4B8-1FB50EDC5062}" type="presParOf" srcId="{59960854-8E73-45A6-A8EC-ABFD29791E58}" destId="{37543AD9-D7DD-49A9-8498-CD088CBD8654}" srcOrd="3" destOrd="0" presId="urn:microsoft.com/office/officeart/2009/3/layout/StepUpProcess"/>
    <dgm:cxn modelId="{DD2AFADD-E79D-4EBC-B467-4FDF45C4463C}" type="presParOf" srcId="{37543AD9-D7DD-49A9-8498-CD088CBD8654}" destId="{1232DC93-D16B-4DB6-BF4C-AAEC1667B1F9}" srcOrd="0" destOrd="0" presId="urn:microsoft.com/office/officeart/2009/3/layout/StepUpProcess"/>
    <dgm:cxn modelId="{029069CB-AE55-4E8F-881E-914BDCD5652C}" type="presParOf" srcId="{59960854-8E73-45A6-A8EC-ABFD29791E58}" destId="{8B86EA25-A76A-43B1-B875-58B0AF6789D4}" srcOrd="4" destOrd="0" presId="urn:microsoft.com/office/officeart/2009/3/layout/StepUpProcess"/>
    <dgm:cxn modelId="{04D5CD77-B932-4B58-B669-A034968CC29C}" type="presParOf" srcId="{8B86EA25-A76A-43B1-B875-58B0AF6789D4}" destId="{5BC44B48-4FF6-4CD2-9A7F-2AFF6E12C34F}" srcOrd="0" destOrd="0" presId="urn:microsoft.com/office/officeart/2009/3/layout/StepUpProcess"/>
    <dgm:cxn modelId="{6409D568-B72D-4400-AB44-54FCCB7CDA18}" type="presParOf" srcId="{8B86EA25-A76A-43B1-B875-58B0AF6789D4}" destId="{047EDAA4-72D1-4BE8-8962-5846D326D3D8}" srcOrd="1" destOrd="0" presId="urn:microsoft.com/office/officeart/2009/3/layout/StepUpProcess"/>
    <dgm:cxn modelId="{42F14F13-4610-4C5E-9049-BE1E8A159F3D}" type="presParOf" srcId="{8B86EA25-A76A-43B1-B875-58B0AF6789D4}" destId="{2569A4A4-7CD3-405D-A969-21F53BDC7626}" srcOrd="2" destOrd="0" presId="urn:microsoft.com/office/officeart/2009/3/layout/StepUpProcess"/>
    <dgm:cxn modelId="{B3BAE808-B18F-4CB2-88F3-FCB5F3FC2A5D}" type="presParOf" srcId="{59960854-8E73-45A6-A8EC-ABFD29791E58}" destId="{CAD300F8-B130-48E8-88D7-E7EC913A8D05}" srcOrd="5" destOrd="0" presId="urn:microsoft.com/office/officeart/2009/3/layout/StepUpProcess"/>
    <dgm:cxn modelId="{C92C5F53-6D29-4E13-A2BD-2C7121F2A15E}" type="presParOf" srcId="{CAD300F8-B130-48E8-88D7-E7EC913A8D05}" destId="{E769E090-13DF-43AC-B8FB-AC5A14A589C9}" srcOrd="0" destOrd="0" presId="urn:microsoft.com/office/officeart/2009/3/layout/StepUpProcess"/>
    <dgm:cxn modelId="{5EC1D406-7135-44CC-902D-7E568BFB98CE}" type="presParOf" srcId="{59960854-8E73-45A6-A8EC-ABFD29791E58}" destId="{005C6260-B014-4DF8-87F3-6CA0AD749791}" srcOrd="6" destOrd="0" presId="urn:microsoft.com/office/officeart/2009/3/layout/StepUpProcess"/>
    <dgm:cxn modelId="{EFACD3F5-38FE-4751-8C79-ED50BB757DFA}" type="presParOf" srcId="{005C6260-B014-4DF8-87F3-6CA0AD749791}" destId="{41CBBD6B-1BFE-4596-9001-2582F0DFA64F}" srcOrd="0" destOrd="0" presId="urn:microsoft.com/office/officeart/2009/3/layout/StepUpProcess"/>
    <dgm:cxn modelId="{1501C318-394E-4398-95A8-CC89E617C989}" type="presParOf" srcId="{005C6260-B014-4DF8-87F3-6CA0AD749791}" destId="{E0CD24FD-3012-42A9-ADFB-8BB105B90C0A}" srcOrd="1" destOrd="0" presId="urn:microsoft.com/office/officeart/2009/3/layout/StepUpProcess"/>
    <dgm:cxn modelId="{6BFF98F3-D1DD-403F-9EBA-D41F9AC4EEF9}" type="presParOf" srcId="{005C6260-B014-4DF8-87F3-6CA0AD749791}" destId="{3A867A62-80A7-4502-A616-D7180F9C218F}" srcOrd="2" destOrd="0" presId="urn:microsoft.com/office/officeart/2009/3/layout/StepUpProcess"/>
    <dgm:cxn modelId="{E2349577-54B2-42B6-B39D-A1C0A5F0861E}" type="presParOf" srcId="{59960854-8E73-45A6-A8EC-ABFD29791E58}" destId="{21B67E45-9D1A-4690-AD60-67D4362AC5A5}" srcOrd="7" destOrd="0" presId="urn:microsoft.com/office/officeart/2009/3/layout/StepUpProcess"/>
    <dgm:cxn modelId="{20A3A2A1-1C0B-40F8-87B2-04AC962D7A2E}" type="presParOf" srcId="{21B67E45-9D1A-4690-AD60-67D4362AC5A5}" destId="{8EE1B8A1-126C-47C0-BD67-8F8A26931B7E}" srcOrd="0" destOrd="0" presId="urn:microsoft.com/office/officeart/2009/3/layout/StepUpProcess"/>
    <dgm:cxn modelId="{0C0AB3F6-93A5-4EB9-9A5C-722A2B17BC88}" type="presParOf" srcId="{59960854-8E73-45A6-A8EC-ABFD29791E58}" destId="{93F1012C-5E1F-4310-B5D4-C94D978A1FD3}" srcOrd="8" destOrd="0" presId="urn:microsoft.com/office/officeart/2009/3/layout/StepUpProcess"/>
    <dgm:cxn modelId="{5F03ADB6-4B05-4FD5-83A2-141FBF0B3C1C}" type="presParOf" srcId="{93F1012C-5E1F-4310-B5D4-C94D978A1FD3}" destId="{9ACE642E-B1F8-468E-A717-FA675A0089D7}" srcOrd="0" destOrd="0" presId="urn:microsoft.com/office/officeart/2009/3/layout/StepUpProcess"/>
    <dgm:cxn modelId="{703BC3F6-AF39-4E49-9B7A-9517F9F30857}" type="presParOf" srcId="{93F1012C-5E1F-4310-B5D4-C94D978A1FD3}" destId="{C60D5893-4DF9-4B03-87FD-6355AB15F8CA}" srcOrd="1" destOrd="0" presId="urn:microsoft.com/office/officeart/2009/3/layout/StepUpProcess"/>
    <dgm:cxn modelId="{762541D3-EEF2-4C01-A545-4DADEA51D381}" type="presParOf" srcId="{93F1012C-5E1F-4310-B5D4-C94D978A1FD3}" destId="{E87266F6-B0CA-473A-8936-78F78490B93E}" srcOrd="2" destOrd="0" presId="urn:microsoft.com/office/officeart/2009/3/layout/StepUpProcess"/>
    <dgm:cxn modelId="{19798AC8-FC6A-4158-A408-68DD6C8B0A9F}" type="presParOf" srcId="{59960854-8E73-45A6-A8EC-ABFD29791E58}" destId="{654C06C0-56D0-442B-8CFB-FB62E332B89A}" srcOrd="9" destOrd="0" presId="urn:microsoft.com/office/officeart/2009/3/layout/StepUpProcess"/>
    <dgm:cxn modelId="{0AE72006-2DC6-4D96-BD7C-F61797D24DE8}" type="presParOf" srcId="{654C06C0-56D0-442B-8CFB-FB62E332B89A}" destId="{95507648-4ABA-465F-AB62-E2386E9A2239}" srcOrd="0" destOrd="0" presId="urn:microsoft.com/office/officeart/2009/3/layout/StepUpProcess"/>
    <dgm:cxn modelId="{5367866B-35C2-44CF-A5FC-EACBFBE66224}" type="presParOf" srcId="{59960854-8E73-45A6-A8EC-ABFD29791E58}" destId="{5261DB16-F31D-471A-A168-AE76558ADB20}" srcOrd="10" destOrd="0" presId="urn:microsoft.com/office/officeart/2009/3/layout/StepUpProcess"/>
    <dgm:cxn modelId="{FBBDD0F7-9876-4404-A9DA-CDEDA9043909}" type="presParOf" srcId="{5261DB16-F31D-471A-A168-AE76558ADB20}" destId="{DB3088BB-B0C7-4537-BBFE-06081BE20469}" srcOrd="0" destOrd="0" presId="urn:microsoft.com/office/officeart/2009/3/layout/StepUpProcess"/>
    <dgm:cxn modelId="{8C24AC3D-CA8A-4DB8-A285-F14A7C0A0211}" type="presParOf" srcId="{5261DB16-F31D-471A-A168-AE76558ADB20}" destId="{E8A0778F-34C2-4F49-9EB9-B0F3DE50BE5C}" srcOrd="1" destOrd="0" presId="urn:microsoft.com/office/officeart/2009/3/layout/StepUpProcess"/>
    <dgm:cxn modelId="{66106F93-3A22-4C4D-A9F8-F93FEB13BD1E}" type="presParOf" srcId="{5261DB16-F31D-471A-A168-AE76558ADB20}" destId="{14D93AFF-FB94-488B-AC71-E1CF3A2FC4B2}" srcOrd="2" destOrd="0" presId="urn:microsoft.com/office/officeart/2009/3/layout/StepUpProcess"/>
    <dgm:cxn modelId="{C920292E-67CF-4E28-A9C7-8F3AF384FBF9}" type="presParOf" srcId="{59960854-8E73-45A6-A8EC-ABFD29791E58}" destId="{CD4C31E4-D5D4-4B6D-BF07-30449407C87F}" srcOrd="11" destOrd="0" presId="urn:microsoft.com/office/officeart/2009/3/layout/StepUpProcess"/>
    <dgm:cxn modelId="{EC3EE87D-F085-40FA-882F-7197E1A157CB}" type="presParOf" srcId="{CD4C31E4-D5D4-4B6D-BF07-30449407C87F}" destId="{CA7AAB6D-8B9C-4224-9356-431EF48174F2}" srcOrd="0" destOrd="0" presId="urn:microsoft.com/office/officeart/2009/3/layout/StepUpProcess"/>
    <dgm:cxn modelId="{600E97E8-B1AA-4AA1-9E8B-6B8DA4B340CB}" type="presParOf" srcId="{59960854-8E73-45A6-A8EC-ABFD29791E58}" destId="{2202D12C-1DAD-405B-949B-6E884D8C937B}" srcOrd="12" destOrd="0" presId="urn:microsoft.com/office/officeart/2009/3/layout/StepUpProcess"/>
    <dgm:cxn modelId="{91480195-D3E8-49ED-820C-974918FE0D54}" type="presParOf" srcId="{2202D12C-1DAD-405B-949B-6E884D8C937B}" destId="{B2BFC76D-BBED-4E4D-B3FE-3CD4BE0D5F54}" srcOrd="0" destOrd="0" presId="urn:microsoft.com/office/officeart/2009/3/layout/StepUpProcess"/>
    <dgm:cxn modelId="{B794FAA3-3059-46C0-AB4A-916E8847F1DA}" type="presParOf" srcId="{2202D12C-1DAD-405B-949B-6E884D8C937B}" destId="{FC2FEF92-3C21-4714-B588-02E7B1F0E2C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97146-32B4-41A3-9F2D-23407851227B}">
      <dsp:nvSpPr>
        <dsp:cNvPr id="0" name=""/>
        <dsp:cNvSpPr/>
      </dsp:nvSpPr>
      <dsp:spPr>
        <a:xfrm>
          <a:off x="-4439873" y="-680925"/>
          <a:ext cx="5289326" cy="5289326"/>
        </a:xfrm>
        <a:prstGeom prst="blockArc">
          <a:avLst>
            <a:gd name="adj1" fmla="val 18900000"/>
            <a:gd name="adj2" fmla="val 2700000"/>
            <a:gd name="adj3" fmla="val 4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FE369-4D84-48F4-AE62-C014D5CD7488}">
      <dsp:nvSpPr>
        <dsp:cNvPr id="0" name=""/>
        <dsp:cNvSpPr/>
      </dsp:nvSpPr>
      <dsp:spPr>
        <a:xfrm>
          <a:off x="371922" y="245388"/>
          <a:ext cx="6242547"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Verbesserte Verwaltung der öffentlichen Einnahmen</a:t>
          </a:r>
          <a:endParaRPr lang="de-DE" sz="1900" kern="1200" dirty="0">
            <a:solidFill>
              <a:schemeClr val="tx1"/>
            </a:solidFill>
          </a:endParaRPr>
        </a:p>
      </dsp:txBody>
      <dsp:txXfrm>
        <a:off x="371922" y="245388"/>
        <a:ext cx="6242547" cy="491091"/>
      </dsp:txXfrm>
    </dsp:sp>
    <dsp:sp modelId="{0092789E-8367-4691-84A9-2C74448FC3EE}">
      <dsp:nvSpPr>
        <dsp:cNvPr id="0" name=""/>
        <dsp:cNvSpPr/>
      </dsp:nvSpPr>
      <dsp:spPr>
        <a:xfrm>
          <a:off x="64990" y="184002"/>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1D97E-E731-4ED6-8F82-EBBA5F9950D1}">
      <dsp:nvSpPr>
        <dsp:cNvPr id="0" name=""/>
        <dsp:cNvSpPr/>
      </dsp:nvSpPr>
      <dsp:spPr>
        <a:xfrm>
          <a:off x="723824" y="981790"/>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Verbessertes Investitionsklima </a:t>
          </a:r>
          <a:endParaRPr lang="de-DE" sz="1900" kern="1200" dirty="0"/>
        </a:p>
      </dsp:txBody>
      <dsp:txXfrm>
        <a:off x="723824" y="981790"/>
        <a:ext cx="5890645" cy="491091"/>
      </dsp:txXfrm>
    </dsp:sp>
    <dsp:sp modelId="{DBD5461D-56BF-412D-A2B3-4CD62DE76D80}">
      <dsp:nvSpPr>
        <dsp:cNvPr id="0" name=""/>
        <dsp:cNvSpPr/>
      </dsp:nvSpPr>
      <dsp:spPr>
        <a:xfrm>
          <a:off x="416892" y="920403"/>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36F9F-78B6-4F0B-ADB2-1A8607D8F3CD}">
      <dsp:nvSpPr>
        <dsp:cNvPr id="0" name=""/>
        <dsp:cNvSpPr/>
      </dsp:nvSpPr>
      <dsp:spPr>
        <a:xfrm>
          <a:off x="831829" y="1718191"/>
          <a:ext cx="5782639"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Günstigere Kredite</a:t>
          </a:r>
          <a:endParaRPr lang="de-DE" sz="1900" kern="1200" dirty="0">
            <a:solidFill>
              <a:schemeClr val="tx1"/>
            </a:solidFill>
          </a:endParaRPr>
        </a:p>
      </dsp:txBody>
      <dsp:txXfrm>
        <a:off x="831829" y="1718191"/>
        <a:ext cx="5782639" cy="491091"/>
      </dsp:txXfrm>
    </dsp:sp>
    <dsp:sp modelId="{97FA9255-187D-4CA0-8077-19649ADB7A7D}">
      <dsp:nvSpPr>
        <dsp:cNvPr id="0" name=""/>
        <dsp:cNvSpPr/>
      </dsp:nvSpPr>
      <dsp:spPr>
        <a:xfrm>
          <a:off x="524897" y="1656805"/>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87341-098E-48C3-9912-B9E0DF0B6CE8}">
      <dsp:nvSpPr>
        <dsp:cNvPr id="0" name=""/>
        <dsp:cNvSpPr/>
      </dsp:nvSpPr>
      <dsp:spPr>
        <a:xfrm>
          <a:off x="723824" y="2454593"/>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Korruptionsbekämpfung</a:t>
          </a:r>
          <a:endParaRPr lang="de-DE" sz="1900" kern="1200" dirty="0"/>
        </a:p>
      </dsp:txBody>
      <dsp:txXfrm>
        <a:off x="723824" y="2454593"/>
        <a:ext cx="5890645" cy="491091"/>
      </dsp:txXfrm>
    </dsp:sp>
    <dsp:sp modelId="{24AE6E92-A48A-417A-AFA2-E555688FCEDD}">
      <dsp:nvSpPr>
        <dsp:cNvPr id="0" name=""/>
        <dsp:cNvSpPr/>
      </dsp:nvSpPr>
      <dsp:spPr>
        <a:xfrm>
          <a:off x="416892" y="2393206"/>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3F54D-C93D-4FEF-A1B1-BFD727C63E33}">
      <dsp:nvSpPr>
        <dsp:cNvPr id="0" name=""/>
        <dsp:cNvSpPr/>
      </dsp:nvSpPr>
      <dsp:spPr>
        <a:xfrm>
          <a:off x="371922" y="3190994"/>
          <a:ext cx="6242547" cy="491091"/>
        </a:xfrm>
        <a:prstGeom prst="rect">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Information und Beteiligung der Bevölkerung</a:t>
          </a:r>
        </a:p>
      </dsp:txBody>
      <dsp:txXfrm>
        <a:off x="371922" y="3190994"/>
        <a:ext cx="6242547" cy="491091"/>
      </dsp:txXfrm>
    </dsp:sp>
    <dsp:sp modelId="{9DFDEA34-8B52-4081-88DE-41307F627E6A}">
      <dsp:nvSpPr>
        <dsp:cNvPr id="0" name=""/>
        <dsp:cNvSpPr/>
      </dsp:nvSpPr>
      <dsp:spPr>
        <a:xfrm>
          <a:off x="64990" y="3129608"/>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9E36B-0677-4A51-933C-3723388B2192}">
      <dsp:nvSpPr>
        <dsp:cNvPr id="0" name=""/>
        <dsp:cNvSpPr/>
      </dsp:nvSpPr>
      <dsp:spPr>
        <a:xfrm>
          <a:off x="0" y="18174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i="0" u="none" kern="1200" dirty="0">
              <a:latin typeface="Arial" panose="020B0604020202020204" pitchFamily="34" charset="0"/>
              <a:cs typeface="Arial" panose="020B0604020202020204" pitchFamily="34" charset="0"/>
            </a:rPr>
            <a:t>57</a:t>
          </a:r>
        </a:p>
        <a:p>
          <a:pPr marL="0" lvl="0" indent="0" algn="ctr" defTabSz="12446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Länder implementieren EITI</a:t>
          </a:r>
          <a:endParaRPr lang="de-DE" sz="2000" kern="1200" dirty="0">
            <a:latin typeface="Arial" panose="020B0604020202020204" pitchFamily="34" charset="0"/>
            <a:cs typeface="Arial" panose="020B0604020202020204" pitchFamily="34" charset="0"/>
          </a:endParaRPr>
        </a:p>
      </dsp:txBody>
      <dsp:txXfrm>
        <a:off x="0" y="181748"/>
        <a:ext cx="2856274" cy="1713764"/>
      </dsp:txXfrm>
    </dsp:sp>
    <dsp:sp modelId="{CC209C95-5627-41D6-817B-B4082DE98B43}">
      <dsp:nvSpPr>
        <dsp:cNvPr id="0" name=""/>
        <dsp:cNvSpPr/>
      </dsp:nvSpPr>
      <dsp:spPr>
        <a:xfrm>
          <a:off x="3141901" y="18174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über 3,11 Billionen USD</a:t>
          </a:r>
        </a:p>
        <a:p>
          <a:pPr marL="0" lvl="0" indent="0" algn="ctr" defTabSz="10668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Staatseinnahmen wurden offengelegt</a:t>
          </a:r>
          <a:endParaRPr lang="de-DE" sz="2000" kern="1200" dirty="0">
            <a:latin typeface="Arial" panose="020B0604020202020204" pitchFamily="34" charset="0"/>
            <a:cs typeface="Arial" panose="020B0604020202020204" pitchFamily="34" charset="0"/>
          </a:endParaRPr>
        </a:p>
      </dsp:txBody>
      <dsp:txXfrm>
        <a:off x="3141901" y="181748"/>
        <a:ext cx="2856274" cy="1713764"/>
      </dsp:txXfrm>
    </dsp:sp>
    <dsp:sp modelId="{EF72EC2E-E945-4614-AA97-DF267F718BFA}">
      <dsp:nvSpPr>
        <dsp:cNvPr id="0" name=""/>
        <dsp:cNvSpPr/>
      </dsp:nvSpPr>
      <dsp:spPr>
        <a:xfrm>
          <a:off x="6270322" y="19521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über 540 Fiskaljahre</a:t>
          </a:r>
        </a:p>
        <a:p>
          <a:pPr marL="0" lvl="0" indent="0" algn="ctr" defTabSz="10668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wurden im Format offener Daten veröffentlicht</a:t>
          </a:r>
          <a:endParaRPr lang="de-DE" sz="2000" kern="1200" dirty="0">
            <a:latin typeface="Arial" panose="020B0604020202020204" pitchFamily="34" charset="0"/>
            <a:cs typeface="Arial" panose="020B0604020202020204" pitchFamily="34" charset="0"/>
          </a:endParaRPr>
        </a:p>
      </dsp:txBody>
      <dsp:txXfrm>
        <a:off x="6270322" y="195218"/>
        <a:ext cx="2856274" cy="1713764"/>
      </dsp:txXfrm>
    </dsp:sp>
    <dsp:sp modelId="{2B9B359D-E534-47AC-B2D3-3B780D1574F0}">
      <dsp:nvSpPr>
        <dsp:cNvPr id="0" name=""/>
        <dsp:cNvSpPr/>
      </dsp:nvSpPr>
      <dsp:spPr>
        <a:xfrm>
          <a:off x="1570950" y="2181140"/>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mehr als 250</a:t>
          </a:r>
        </a:p>
        <a:p>
          <a:pPr marL="0" lvl="0" indent="0" algn="ctr" defTabSz="10668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NGOs engagieren sich auf lokaler und internationaler Ebene für EITI</a:t>
          </a:r>
          <a:endParaRPr lang="de-DE" sz="2000" kern="1200" dirty="0">
            <a:latin typeface="Arial" panose="020B0604020202020204" pitchFamily="34" charset="0"/>
            <a:cs typeface="Arial" panose="020B0604020202020204" pitchFamily="34" charset="0"/>
          </a:endParaRPr>
        </a:p>
      </dsp:txBody>
      <dsp:txXfrm>
        <a:off x="1570950" y="2181140"/>
        <a:ext cx="2856274" cy="1713764"/>
      </dsp:txXfrm>
    </dsp:sp>
    <dsp:sp modelId="{E0731474-49DA-4CB4-BB04-B5B17FEC155E}">
      <dsp:nvSpPr>
        <dsp:cNvPr id="0" name=""/>
        <dsp:cNvSpPr/>
      </dsp:nvSpPr>
      <dsp:spPr>
        <a:xfrm>
          <a:off x="4712852" y="2181140"/>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Über 60</a:t>
          </a:r>
        </a:p>
        <a:p>
          <a:pPr marL="0" lvl="0" indent="0" algn="ctr" defTabSz="10668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große Rohstoffunternehmen unterstützen EITI offiziell</a:t>
          </a:r>
          <a:endParaRPr lang="de-DE" sz="2000" kern="1200" dirty="0">
            <a:latin typeface="Arial" panose="020B0604020202020204" pitchFamily="34" charset="0"/>
            <a:cs typeface="Arial" panose="020B0604020202020204" pitchFamily="34" charset="0"/>
          </a:endParaRPr>
        </a:p>
      </dsp:txBody>
      <dsp:txXfrm>
        <a:off x="4712852" y="2181140"/>
        <a:ext cx="2856274" cy="1713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5F35-4EA9-4A40-8941-7BFCDF93B987}">
      <dsp:nvSpPr>
        <dsp:cNvPr id="0" name=""/>
        <dsp:cNvSpPr/>
      </dsp:nvSpPr>
      <dsp:spPr>
        <a:xfrm rot="5400000">
          <a:off x="301975" y="2214369"/>
          <a:ext cx="901440" cy="1499976"/>
        </a:xfrm>
        <a:prstGeom prst="corner">
          <a:avLst>
            <a:gd name="adj1" fmla="val 16120"/>
            <a:gd name="adj2" fmla="val 1611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E93E9BC9-BD85-4D0B-A944-C366464EAF27}">
      <dsp:nvSpPr>
        <dsp:cNvPr id="0" name=""/>
        <dsp:cNvSpPr/>
      </dsp:nvSpPr>
      <dsp:spPr>
        <a:xfrm>
          <a:off x="151502" y="2662539"/>
          <a:ext cx="1354187"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Annahme Kandidatur</a:t>
          </a:r>
        </a:p>
        <a:p>
          <a:pPr marL="0" lvl="0" indent="0" algn="l" defTabSz="711200">
            <a:lnSpc>
              <a:spcPct val="90000"/>
            </a:lnSpc>
            <a:spcBef>
              <a:spcPct val="0"/>
            </a:spcBef>
            <a:spcAft>
              <a:spcPct val="35000"/>
            </a:spcAft>
            <a:buNone/>
          </a:pPr>
          <a:r>
            <a:rPr lang="de-DE" sz="1600" kern="1200" dirty="0"/>
            <a:t>2014</a:t>
          </a:r>
        </a:p>
      </dsp:txBody>
      <dsp:txXfrm>
        <a:off x="151502" y="2662539"/>
        <a:ext cx="1354187" cy="1187024"/>
      </dsp:txXfrm>
    </dsp:sp>
    <dsp:sp modelId="{EEA5542F-01BF-496E-B42E-3664564CB02E}">
      <dsp:nvSpPr>
        <dsp:cNvPr id="0" name=""/>
        <dsp:cNvSpPr/>
      </dsp:nvSpPr>
      <dsp:spPr>
        <a:xfrm>
          <a:off x="1250182" y="2103940"/>
          <a:ext cx="255507" cy="255507"/>
        </a:xfrm>
        <a:prstGeom prst="triangle">
          <a:avLst>
            <a:gd name="adj" fmla="val 100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CC9D6D0D-AFE8-4ACC-8583-21447BC19188}">
      <dsp:nvSpPr>
        <dsp:cNvPr id="0" name=""/>
        <dsp:cNvSpPr/>
      </dsp:nvSpPr>
      <dsp:spPr>
        <a:xfrm rot="5400000">
          <a:off x="1959764" y="1804148"/>
          <a:ext cx="901440" cy="1499976"/>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471B14E6-8E27-4AFF-A677-A6A0E6A7E337}">
      <dsp:nvSpPr>
        <dsp:cNvPr id="0" name=""/>
        <dsp:cNvSpPr/>
      </dsp:nvSpPr>
      <dsp:spPr>
        <a:xfrm>
          <a:off x="1809291" y="2252318"/>
          <a:ext cx="1354187"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1. D-EITI-Bericht</a:t>
          </a:r>
        </a:p>
        <a:p>
          <a:pPr marL="0" lvl="0" indent="0" algn="l" defTabSz="711200">
            <a:lnSpc>
              <a:spcPct val="90000"/>
            </a:lnSpc>
            <a:spcBef>
              <a:spcPct val="0"/>
            </a:spcBef>
            <a:spcAft>
              <a:spcPct val="35000"/>
            </a:spcAft>
            <a:buNone/>
          </a:pPr>
          <a:r>
            <a:rPr lang="de-DE" sz="1600" kern="1200" dirty="0"/>
            <a:t>2016</a:t>
          </a:r>
        </a:p>
      </dsp:txBody>
      <dsp:txXfrm>
        <a:off x="1809291" y="2252318"/>
        <a:ext cx="1354187" cy="1187024"/>
      </dsp:txXfrm>
    </dsp:sp>
    <dsp:sp modelId="{12C69627-032E-43B2-BA9F-226CAAF9516A}">
      <dsp:nvSpPr>
        <dsp:cNvPr id="0" name=""/>
        <dsp:cNvSpPr/>
      </dsp:nvSpPr>
      <dsp:spPr>
        <a:xfrm>
          <a:off x="2907972" y="1693718"/>
          <a:ext cx="255507" cy="255507"/>
        </a:xfrm>
        <a:prstGeom prst="triangle">
          <a:avLst>
            <a:gd name="adj" fmla="val 10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5BC44B48-4FF6-4CD2-9A7F-2AFF6E12C34F}">
      <dsp:nvSpPr>
        <dsp:cNvPr id="0" name=""/>
        <dsp:cNvSpPr/>
      </dsp:nvSpPr>
      <dsp:spPr>
        <a:xfrm rot="5400000">
          <a:off x="3617554" y="1393926"/>
          <a:ext cx="901440" cy="1499976"/>
        </a:xfrm>
        <a:prstGeom prst="corner">
          <a:avLst>
            <a:gd name="adj1" fmla="val 16120"/>
            <a:gd name="adj2" fmla="val 1611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047EDAA4-72D1-4BE8-8962-5846D326D3D8}">
      <dsp:nvSpPr>
        <dsp:cNvPr id="0" name=""/>
        <dsp:cNvSpPr/>
      </dsp:nvSpPr>
      <dsp:spPr>
        <a:xfrm>
          <a:off x="3442658" y="1842096"/>
          <a:ext cx="1403032"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1. Validierung </a:t>
          </a:r>
        </a:p>
        <a:p>
          <a:pPr marL="0" lvl="0" indent="0" algn="l" defTabSz="711200">
            <a:lnSpc>
              <a:spcPct val="90000"/>
            </a:lnSpc>
            <a:spcBef>
              <a:spcPct val="0"/>
            </a:spcBef>
            <a:spcAft>
              <a:spcPct val="35000"/>
            </a:spcAft>
            <a:buNone/>
          </a:pPr>
          <a:r>
            <a:rPr lang="de-DE" sz="1600" kern="1200" dirty="0"/>
            <a:t>2018</a:t>
          </a:r>
        </a:p>
      </dsp:txBody>
      <dsp:txXfrm>
        <a:off x="3442658" y="1842096"/>
        <a:ext cx="1403032" cy="1187024"/>
      </dsp:txXfrm>
    </dsp:sp>
    <dsp:sp modelId="{2569A4A4-7CD3-405D-A969-21F53BDC7626}">
      <dsp:nvSpPr>
        <dsp:cNvPr id="0" name=""/>
        <dsp:cNvSpPr/>
      </dsp:nvSpPr>
      <dsp:spPr>
        <a:xfrm>
          <a:off x="4565761" y="1283496"/>
          <a:ext cx="255507" cy="255507"/>
        </a:xfrm>
        <a:prstGeom prst="triangle">
          <a:avLst>
            <a:gd name="adj" fmla="val 1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41CBBD6B-1BFE-4596-9001-2582F0DFA64F}">
      <dsp:nvSpPr>
        <dsp:cNvPr id="0" name=""/>
        <dsp:cNvSpPr/>
      </dsp:nvSpPr>
      <dsp:spPr>
        <a:xfrm rot="5400000">
          <a:off x="5275343" y="983704"/>
          <a:ext cx="901440" cy="1499976"/>
        </a:xfrm>
        <a:prstGeom prst="corner">
          <a:avLst>
            <a:gd name="adj1" fmla="val 16120"/>
            <a:gd name="adj2" fmla="val 1611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E0CD24FD-3012-42A9-ADFB-8BB105B90C0A}">
      <dsp:nvSpPr>
        <dsp:cNvPr id="0" name=""/>
        <dsp:cNvSpPr/>
      </dsp:nvSpPr>
      <dsp:spPr>
        <a:xfrm>
          <a:off x="5100448" y="1431874"/>
          <a:ext cx="1403032"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EITI-konformes Land </a:t>
          </a:r>
        </a:p>
        <a:p>
          <a:pPr marL="0" lvl="0" indent="0" algn="l" defTabSz="711200">
            <a:lnSpc>
              <a:spcPct val="90000"/>
            </a:lnSpc>
            <a:spcBef>
              <a:spcPct val="0"/>
            </a:spcBef>
            <a:spcAft>
              <a:spcPct val="35000"/>
            </a:spcAft>
            <a:buNone/>
          </a:pPr>
          <a:r>
            <a:rPr lang="de-DE" sz="1600" kern="1200" dirty="0"/>
            <a:t>2019</a:t>
          </a:r>
        </a:p>
      </dsp:txBody>
      <dsp:txXfrm>
        <a:off x="5100448" y="1431874"/>
        <a:ext cx="1403032" cy="1187024"/>
      </dsp:txXfrm>
    </dsp:sp>
    <dsp:sp modelId="{3A867A62-80A7-4502-A616-D7180F9C218F}">
      <dsp:nvSpPr>
        <dsp:cNvPr id="0" name=""/>
        <dsp:cNvSpPr/>
      </dsp:nvSpPr>
      <dsp:spPr>
        <a:xfrm>
          <a:off x="6223551" y="873275"/>
          <a:ext cx="255507" cy="25550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E642E-B1F8-468E-A717-FA675A0089D7}">
      <dsp:nvSpPr>
        <dsp:cNvPr id="0" name=""/>
        <dsp:cNvSpPr/>
      </dsp:nvSpPr>
      <dsp:spPr>
        <a:xfrm rot="5400000">
          <a:off x="6933133" y="573483"/>
          <a:ext cx="901440" cy="1499976"/>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C60D5893-4DF9-4B03-87FD-6355AB15F8CA}">
      <dsp:nvSpPr>
        <dsp:cNvPr id="0" name=""/>
        <dsp:cNvSpPr/>
      </dsp:nvSpPr>
      <dsp:spPr>
        <a:xfrm>
          <a:off x="6782660" y="1021653"/>
          <a:ext cx="1354187"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Jährliche </a:t>
          </a:r>
          <a:br>
            <a:rPr lang="de-DE" sz="1600" kern="1200" dirty="0"/>
          </a:br>
          <a:r>
            <a:rPr lang="de-DE" sz="1600" kern="1200" dirty="0"/>
            <a:t>D-EITI-Berichte</a:t>
          </a:r>
        </a:p>
      </dsp:txBody>
      <dsp:txXfrm>
        <a:off x="6782660" y="1021653"/>
        <a:ext cx="1354187" cy="1187024"/>
      </dsp:txXfrm>
    </dsp:sp>
    <dsp:sp modelId="{E87266F6-B0CA-473A-8936-78F78490B93E}">
      <dsp:nvSpPr>
        <dsp:cNvPr id="0" name=""/>
        <dsp:cNvSpPr/>
      </dsp:nvSpPr>
      <dsp:spPr>
        <a:xfrm>
          <a:off x="7881340" y="463053"/>
          <a:ext cx="255507" cy="25550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088BB-B0C7-4537-BBFE-06081BE20469}">
      <dsp:nvSpPr>
        <dsp:cNvPr id="0" name=""/>
        <dsp:cNvSpPr/>
      </dsp:nvSpPr>
      <dsp:spPr>
        <a:xfrm rot="5400000">
          <a:off x="8590922" y="185690"/>
          <a:ext cx="901440" cy="1499976"/>
        </a:xfrm>
        <a:prstGeom prst="corner">
          <a:avLst>
            <a:gd name="adj1" fmla="val 16120"/>
            <a:gd name="adj2" fmla="val 16110"/>
          </a:avLst>
        </a:prstGeom>
        <a:solidFill>
          <a:srgbClr val="0076AF"/>
        </a:solidFill>
        <a:ln w="25400" cap="flat" cmpd="sng" algn="ctr">
          <a:solidFill>
            <a:srgbClr val="2972B5"/>
          </a:solidFill>
          <a:prstDash val="solid"/>
        </a:ln>
        <a:effectLst/>
      </dsp:spPr>
      <dsp:style>
        <a:lnRef idx="2">
          <a:scrgbClr r="0" g="0" b="0"/>
        </a:lnRef>
        <a:fillRef idx="1">
          <a:scrgbClr r="0" g="0" b="0"/>
        </a:fillRef>
        <a:effectRef idx="0">
          <a:scrgbClr r="0" g="0" b="0"/>
        </a:effectRef>
        <a:fontRef idx="minor">
          <a:schemeClr val="lt1"/>
        </a:fontRef>
      </dsp:style>
    </dsp:sp>
    <dsp:sp modelId="{E8A0778F-34C2-4F49-9EB9-B0F3DE50BE5C}">
      <dsp:nvSpPr>
        <dsp:cNvPr id="0" name=""/>
        <dsp:cNvSpPr/>
      </dsp:nvSpPr>
      <dsp:spPr>
        <a:xfrm>
          <a:off x="8440450" y="656289"/>
          <a:ext cx="1354187" cy="114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Pilotprojekt zum Zahlungsabgleich </a:t>
          </a:r>
          <a:br>
            <a:rPr lang="de-DE" sz="1600" kern="1200" dirty="0"/>
          </a:br>
          <a:r>
            <a:rPr lang="de-DE" sz="1600" kern="1200" dirty="0"/>
            <a:t>2021</a:t>
          </a:r>
        </a:p>
      </dsp:txBody>
      <dsp:txXfrm>
        <a:off x="8440450" y="656289"/>
        <a:ext cx="1354187" cy="1142166"/>
      </dsp:txXfrm>
    </dsp:sp>
    <dsp:sp modelId="{14D93AFF-FB94-488B-AC71-E1CF3A2FC4B2}">
      <dsp:nvSpPr>
        <dsp:cNvPr id="0" name=""/>
        <dsp:cNvSpPr/>
      </dsp:nvSpPr>
      <dsp:spPr>
        <a:xfrm>
          <a:off x="9539130" y="75260"/>
          <a:ext cx="255507" cy="25550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FC76D-BBED-4E4D-B3FE-3CD4BE0D5F54}">
      <dsp:nvSpPr>
        <dsp:cNvPr id="0" name=""/>
        <dsp:cNvSpPr/>
      </dsp:nvSpPr>
      <dsp:spPr>
        <a:xfrm rot="5400000">
          <a:off x="10248712" y="-224531"/>
          <a:ext cx="901440" cy="149997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FEF92-3C21-4714-B588-02E7B1F0E2C8}">
      <dsp:nvSpPr>
        <dsp:cNvPr id="0" name=""/>
        <dsp:cNvSpPr/>
      </dsp:nvSpPr>
      <dsp:spPr>
        <a:xfrm>
          <a:off x="10098239" y="223638"/>
          <a:ext cx="1354187" cy="118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2. Validierung 2023</a:t>
          </a:r>
        </a:p>
      </dsp:txBody>
      <dsp:txXfrm>
        <a:off x="10098239" y="223638"/>
        <a:ext cx="1354187" cy="11870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‹Nr.›</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574" y="4861646"/>
            <a:ext cx="5206154" cy="4605167"/>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‹Nr.›</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369385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69469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DE6DFF9-9E60-C649-994B-23F60B4C543B}" type="slidenum">
              <a:rPr lang="nb-NO" smtClean="0"/>
              <a:pPr>
                <a:defRPr/>
              </a:pPr>
              <a:t>22</a:t>
            </a:fld>
            <a:endParaRPr lang="nb-NO"/>
          </a:p>
        </p:txBody>
      </p:sp>
    </p:spTree>
    <p:extLst>
      <p:ext uri="{BB962C8B-B14F-4D97-AF65-F5344CB8AC3E}">
        <p14:creationId xmlns:p14="http://schemas.microsoft.com/office/powerpoint/2010/main" val="237933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DE6DFF9-9E60-C649-994B-23F60B4C543B}" type="slidenum">
              <a:rPr lang="nb-NO" smtClean="0"/>
              <a:pPr>
                <a:defRPr/>
              </a:pPr>
              <a:t>23</a:t>
            </a:fld>
            <a:endParaRPr lang="nb-NO"/>
          </a:p>
        </p:txBody>
      </p:sp>
    </p:spTree>
    <p:extLst>
      <p:ext uri="{BB962C8B-B14F-4D97-AF65-F5344CB8AC3E}">
        <p14:creationId xmlns:p14="http://schemas.microsoft.com/office/powerpoint/2010/main" val="237933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6F4F92-661F-4424-ADED-7D3829A4203F}" type="slidenum">
              <a:rPr lang="de-DE" smtClean="0"/>
              <a:pPr/>
              <a:t>26</a:t>
            </a:fld>
            <a:endParaRPr lang="de-DE"/>
          </a:p>
        </p:txBody>
      </p:sp>
    </p:spTree>
    <p:extLst>
      <p:ext uri="{BB962C8B-B14F-4D97-AF65-F5344CB8AC3E}">
        <p14:creationId xmlns:p14="http://schemas.microsoft.com/office/powerpoint/2010/main" val="198616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27</a:t>
            </a:fld>
            <a:endParaRPr lang="de-DE"/>
          </a:p>
        </p:txBody>
      </p:sp>
    </p:spTree>
    <p:extLst>
      <p:ext uri="{BB962C8B-B14F-4D97-AF65-F5344CB8AC3E}">
        <p14:creationId xmlns:p14="http://schemas.microsoft.com/office/powerpoint/2010/main" val="244841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28</a:t>
            </a:fld>
            <a:endParaRPr lang="de-DE"/>
          </a:p>
        </p:txBody>
      </p:sp>
    </p:spTree>
    <p:extLst>
      <p:ext uri="{BB962C8B-B14F-4D97-AF65-F5344CB8AC3E}">
        <p14:creationId xmlns:p14="http://schemas.microsoft.com/office/powerpoint/2010/main" val="308699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31</a:t>
            </a:fld>
            <a:endParaRPr lang="de-DE"/>
          </a:p>
        </p:txBody>
      </p:sp>
    </p:spTree>
    <p:extLst>
      <p:ext uri="{BB962C8B-B14F-4D97-AF65-F5344CB8AC3E}">
        <p14:creationId xmlns:p14="http://schemas.microsoft.com/office/powerpoint/2010/main" val="147086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Aktualisierung pandemiebedingt verspätet</a:t>
            </a:r>
          </a:p>
        </p:txBody>
      </p:sp>
      <p:sp>
        <p:nvSpPr>
          <p:cNvPr id="4" name="Foliennummernplatzhalter 3"/>
          <p:cNvSpPr>
            <a:spLocks noGrp="1"/>
          </p:cNvSpPr>
          <p:nvPr>
            <p:ph type="sldNum" sz="quarter" idx="5"/>
          </p:nvPr>
        </p:nvSpPr>
        <p:spPr/>
        <p:txBody>
          <a:bodyPr/>
          <a:lstStyle/>
          <a:p>
            <a:fld id="{276F4F92-661F-4424-ADED-7D3829A4203F}" type="slidenum">
              <a:rPr lang="de-DE" smtClean="0"/>
              <a:pPr/>
              <a:t>32</a:t>
            </a:fld>
            <a:endParaRPr lang="de-DE"/>
          </a:p>
        </p:txBody>
      </p:sp>
    </p:spTree>
    <p:extLst>
      <p:ext uri="{BB962C8B-B14F-4D97-AF65-F5344CB8AC3E}">
        <p14:creationId xmlns:p14="http://schemas.microsoft.com/office/powerpoint/2010/main" val="227343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022030" y="5332164"/>
            <a:ext cx="4125432" cy="771181"/>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de-DE" noProof="0" dirty="0"/>
              <a:t>Titelmasterformat durch </a:t>
            </a:r>
            <a:br>
              <a:rPr lang="de-DE" noProof="0" dirty="0"/>
            </a:br>
            <a:r>
              <a:rPr lang="de-DE" noProof="0" dirty="0"/>
              <a:t>Klicken bearbeiten</a:t>
            </a:r>
          </a:p>
        </p:txBody>
      </p:sp>
    </p:spTree>
    <p:extLst>
      <p:ext uri="{BB962C8B-B14F-4D97-AF65-F5344CB8AC3E}">
        <p14:creationId xmlns:p14="http://schemas.microsoft.com/office/powerpoint/2010/main" val="2364465481"/>
      </p:ext>
    </p:extLst>
  </p:cSld>
  <p:clrMapOvr>
    <a:masterClrMapping/>
  </p:clrMapOvr>
  <p:extLst>
    <p:ext uri="{DCECCB84-F9BA-43D5-87BE-67443E8EF086}">
      <p15:sldGuideLst xmlns:p15="http://schemas.microsoft.com/office/powerpoint/2012/main">
        <p15:guide id="1" orient="horz" pos="2160">
          <p15:clr>
            <a:srgbClr val="FBAE40"/>
          </p15:clr>
        </p15:guide>
        <p15:guide id="2" pos="547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3" name="Fußzeilenplatzhalter 2"/>
          <p:cNvSpPr>
            <a:spLocks noGrp="1"/>
          </p:cNvSpPr>
          <p:nvPr>
            <p:ph type="ftr" sz="quarter" idx="10"/>
          </p:nvPr>
        </p:nvSpPr>
        <p:spPr/>
        <p:txBody>
          <a:bodyPr/>
          <a:lstStyle/>
          <a:p>
            <a:r>
              <a:rPr lang="de-DE" b="0" dirty="0"/>
              <a:t>Präsentationstitel</a:t>
            </a:r>
            <a:r>
              <a:rPr lang="de-DE" dirty="0"/>
              <a:t>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dirty="0"/>
          </a:p>
        </p:txBody>
      </p:sp>
      <p:sp>
        <p:nvSpPr>
          <p:cNvPr id="5" name="Inhaltsplatzhalter 2"/>
          <p:cNvSpPr>
            <a:spLocks noGrp="1"/>
          </p:cNvSpPr>
          <p:nvPr>
            <p:ph idx="1" hasCustomPrompt="1"/>
          </p:nvPr>
        </p:nvSpPr>
        <p:spPr>
          <a:xfrm>
            <a:off x="814917" y="2135609"/>
            <a:ext cx="10513483" cy="3957217"/>
          </a:xfrm>
          <a:prstGeom prst="rect">
            <a:avLst/>
          </a:prstGeom>
        </p:spPr>
        <p:txBody>
          <a:bodyPr/>
          <a:lstStyle>
            <a:lvl1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08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44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6" name="Rechteck 5"/>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Tree>
    <p:extLst>
      <p:ext uri="{BB962C8B-B14F-4D97-AF65-F5344CB8AC3E}">
        <p14:creationId xmlns:p14="http://schemas.microsoft.com/office/powerpoint/2010/main" val="3455391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xt einspaltig, Imag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Inhaltsplatzhalter 2"/>
          <p:cNvSpPr>
            <a:spLocks noGrp="1"/>
          </p:cNvSpPr>
          <p:nvPr>
            <p:ph idx="1" hasCustomPrompt="1"/>
          </p:nvPr>
        </p:nvSpPr>
        <p:spPr>
          <a:xfrm>
            <a:off x="814917" y="2133600"/>
            <a:ext cx="7175984" cy="3959225"/>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Rechteck 7"/>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0"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12" name="Bildplatzhalter 2"/>
          <p:cNvSpPr>
            <a:spLocks noGrp="1"/>
          </p:cNvSpPr>
          <p:nvPr>
            <p:ph type="pic" idx="12"/>
          </p:nvPr>
        </p:nvSpPr>
        <p:spPr>
          <a:xfrm>
            <a:off x="8189779" y="2139525"/>
            <a:ext cx="3144000" cy="3953299"/>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Tree>
    <p:extLst>
      <p:ext uri="{BB962C8B-B14F-4D97-AF65-F5344CB8AC3E}">
        <p14:creationId xmlns:p14="http://schemas.microsoft.com/office/powerpoint/2010/main" val="3417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zweispalti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Inhaltsplatzhalter 2"/>
          <p:cNvSpPr>
            <a:spLocks noGrp="1"/>
          </p:cNvSpPr>
          <p:nvPr>
            <p:ph idx="1" hasCustomPrompt="1"/>
          </p:nvPr>
        </p:nvSpPr>
        <p:spPr>
          <a:xfrm>
            <a:off x="814918" y="2139525"/>
            <a:ext cx="5137084"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Inhaltsplatzhalter 2"/>
          <p:cNvSpPr>
            <a:spLocks noGrp="1"/>
          </p:cNvSpPr>
          <p:nvPr>
            <p:ph idx="12" hasCustomPrompt="1"/>
          </p:nvPr>
        </p:nvSpPr>
        <p:spPr>
          <a:xfrm>
            <a:off x="6240000" y="2139525"/>
            <a:ext cx="5088400"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9" name="Rechteck 8"/>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1"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5903860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dirty="0"/>
          </a:p>
        </p:txBody>
      </p:sp>
      <p:sp>
        <p:nvSpPr>
          <p:cNvPr id="5" name="Titel 1"/>
          <p:cNvSpPr>
            <a:spLocks noGrp="1"/>
          </p:cNvSpPr>
          <p:nvPr>
            <p:ph type="title"/>
          </p:nvPr>
        </p:nvSpPr>
        <p:spPr>
          <a:xfrm>
            <a:off x="814917" y="1288977"/>
            <a:ext cx="10513483" cy="4803849"/>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783211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folie 1">
    <p:spTree>
      <p:nvGrpSpPr>
        <p:cNvPr id="1" name=""/>
        <p:cNvGrpSpPr/>
        <p:nvPr/>
      </p:nvGrpSpPr>
      <p:grpSpPr>
        <a:xfrm>
          <a:off x="0" y="0"/>
          <a:ext cx="0" cy="0"/>
          <a:chOff x="0" y="0"/>
          <a:chExt cx="0" cy="0"/>
        </a:xfrm>
      </p:grpSpPr>
      <p:sp>
        <p:nvSpPr>
          <p:cNvPr id="3" name="Inhaltsplatzhalter 2"/>
          <p:cNvSpPr>
            <a:spLocks noGrp="1"/>
          </p:cNvSpPr>
          <p:nvPr>
            <p:ph idx="1"/>
          </p:nvPr>
        </p:nvSpPr>
        <p:spPr>
          <a:xfrm>
            <a:off x="854241" y="2540107"/>
            <a:ext cx="10514376" cy="3586057"/>
          </a:xfrm>
          <a:prstGeom prst="rect">
            <a:avLst/>
          </a:prstGeom>
        </p:spPr>
        <p:txBody>
          <a:bodyPr/>
          <a:lstStyle>
            <a:lvl1pPr marL="0" indent="0">
              <a:buClr>
                <a:schemeClr val="tx2">
                  <a:lumMod val="60000"/>
                  <a:lumOff val="40000"/>
                </a:schemeClr>
              </a:buClr>
              <a:buNone/>
              <a:defRPr>
                <a:latin typeface="Arial" panose="020B0604020202020204" pitchFamily="34" charset="0"/>
                <a:cs typeface="Arial" panose="020B0604020202020204" pitchFamily="34" charset="0"/>
              </a:defRPr>
            </a:lvl1pPr>
            <a:lvl2pPr marL="457200" indent="0">
              <a:buClr>
                <a:schemeClr val="tx2">
                  <a:lumMod val="60000"/>
                  <a:lumOff val="40000"/>
                </a:schemeClr>
              </a:buClr>
              <a:buNone/>
              <a:defRPr>
                <a:latin typeface="Arial" panose="020B0604020202020204" pitchFamily="34" charset="0"/>
                <a:cs typeface="Arial" panose="020B0604020202020204" pitchFamily="34" charset="0"/>
              </a:defRPr>
            </a:lvl2pPr>
            <a:lvl3pPr marL="914400" indent="0">
              <a:buClr>
                <a:schemeClr val="tx2">
                  <a:lumMod val="60000"/>
                  <a:lumOff val="40000"/>
                </a:schemeClr>
              </a:buClr>
              <a:buNone/>
              <a:defRPr>
                <a:latin typeface="Arial" panose="020B0604020202020204" pitchFamily="34" charset="0"/>
                <a:cs typeface="Arial" panose="020B0604020202020204" pitchFamily="34" charset="0"/>
              </a:defRPr>
            </a:lvl3pPr>
            <a:lvl4pPr marL="1371600" indent="0">
              <a:buClr>
                <a:schemeClr val="tx2">
                  <a:lumMod val="60000"/>
                  <a:lumOff val="40000"/>
                </a:schemeClr>
              </a:buClr>
              <a:buNone/>
              <a:defRPr>
                <a:latin typeface="Arial" panose="020B0604020202020204" pitchFamily="34" charset="0"/>
                <a:cs typeface="Arial" panose="020B0604020202020204" pitchFamily="34" charset="0"/>
              </a:defRPr>
            </a:lvl4pPr>
            <a:lvl5pPr marL="1828800" indent="0">
              <a:buClr>
                <a:schemeClr val="tx2">
                  <a:lumMod val="60000"/>
                  <a:lumOff val="40000"/>
                </a:schemeClr>
              </a:buClr>
              <a:buNone/>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838201" y="1304412"/>
            <a:ext cx="10530417" cy="1143000"/>
          </a:xfrm>
          <a:prstGeom prst="rect">
            <a:avLst/>
          </a:prstGeom>
        </p:spPr>
        <p:txBody>
          <a:bodyPr/>
          <a:lstStyle>
            <a:lvl1pPr algn="l">
              <a:defRPr sz="3600" b="1">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Rectangle 17"/>
          <p:cNvSpPr>
            <a:spLocks noGrp="1" noChangeArrowheads="1"/>
          </p:cNvSpPr>
          <p:nvPr>
            <p:ph type="dt" sz="half" idx="2"/>
          </p:nvPr>
        </p:nvSpPr>
        <p:spPr bwMode="auto">
          <a:xfrm>
            <a:off x="737739" y="6581002"/>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B4F70C5B-D616-40E7-BF6F-C9C7EE70EB4C}" type="datetime1">
              <a:rPr lang="de-DE" noProof="0" smtClean="0"/>
              <a:t>25.03.2024</a:t>
            </a:fld>
            <a:endParaRPr lang="de-DE" noProof="0" dirty="0"/>
          </a:p>
        </p:txBody>
      </p:sp>
    </p:spTree>
    <p:extLst>
      <p:ext uri="{BB962C8B-B14F-4D97-AF65-F5344CB8AC3E}">
        <p14:creationId xmlns:p14="http://schemas.microsoft.com/office/powerpoint/2010/main" val="41341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Text einspaltig">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lvl1pPr>
              <a:defRPr>
                <a:solidFill>
                  <a:schemeClr val="tx1"/>
                </a:solidFill>
              </a:defRPr>
            </a:lvl1pPr>
          </a:lstStyle>
          <a:p>
            <a:fld id="{FE1B34B9-5E3A-4D48-9063-BF22DFF85A7D}" type="datetime1">
              <a:rPr lang="de-DE" smtClean="0"/>
              <a:t>25.03.2024</a:t>
            </a:fld>
            <a:endParaRPr lang="de-DE"/>
          </a:p>
        </p:txBody>
      </p:sp>
      <p:sp>
        <p:nvSpPr>
          <p:cNvPr id="5" name="Fußzeilenplatzhalter 1"/>
          <p:cNvSpPr>
            <a:spLocks noGrp="1"/>
          </p:cNvSpPr>
          <p:nvPr>
            <p:ph type="ftr" sz="quarter" idx="3"/>
          </p:nvPr>
        </p:nvSpPr>
        <p:spPr>
          <a:xfrm>
            <a:off x="4165600" y="6582422"/>
            <a:ext cx="3860800" cy="244800"/>
          </a:xfrm>
          <a:prstGeom prst="rect">
            <a:avLst/>
          </a:prstGeom>
        </p:spPr>
        <p:txBody>
          <a:bodyPr vert="horz" lIns="91440" tIns="45720" rIns="91440" bIns="45720" rtlCol="0" anchor="ctr"/>
          <a:lstStyle>
            <a:lvl1pPr algn="ctr" rtl="0" eaLnBrk="0" fontAlgn="base" hangingPunct="0">
              <a:spcBef>
                <a:spcPct val="0"/>
              </a:spcBef>
              <a:spcAft>
                <a:spcPct val="0"/>
              </a:spcAft>
              <a:defRPr lang="de-DE" sz="1000" b="0" kern="1200" smtClean="0">
                <a:solidFill>
                  <a:schemeClr val="tx1"/>
                </a:solidFill>
                <a:latin typeface="Arial Narrow" pitchFamily="34" charset="0"/>
                <a:ea typeface="+mn-ea"/>
                <a:cs typeface="+mn-cs"/>
              </a:defRPr>
            </a:lvl1pPr>
          </a:lstStyle>
          <a:p>
            <a:r>
              <a:rPr lang="de-DE" dirty="0"/>
              <a:t>https://www.d-eiti.de</a:t>
            </a:r>
          </a:p>
        </p:txBody>
      </p:sp>
    </p:spTree>
    <p:extLst>
      <p:ext uri="{BB962C8B-B14F-4D97-AF65-F5344CB8AC3E}">
        <p14:creationId xmlns:p14="http://schemas.microsoft.com/office/powerpoint/2010/main" val="33009864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43492" y="959325"/>
            <a:ext cx="10525125" cy="617928"/>
          </a:xfrm>
          <a:prstGeom prst="rect">
            <a:avLst/>
          </a:prstGeom>
        </p:spPr>
        <p:txBody>
          <a:bodyPr/>
          <a:lstStyle>
            <a:lvl1pPr>
              <a:defRPr b="1">
                <a:solidFill>
                  <a:schemeClr val="accent1"/>
                </a:solidFill>
              </a:defRPr>
            </a:lvl1pPr>
          </a:lstStyle>
          <a:p>
            <a:r>
              <a:rPr lang="de-DE" noProof="0" dirty="0"/>
              <a:t>Titelmasterformat durch Klicken bearbeiten</a:t>
            </a:r>
          </a:p>
        </p:txBody>
      </p:sp>
      <p:sp>
        <p:nvSpPr>
          <p:cNvPr id="4" name="Datumsplatzhalter 3"/>
          <p:cNvSpPr>
            <a:spLocks noGrp="1"/>
          </p:cNvSpPr>
          <p:nvPr>
            <p:ph type="dt" sz="half" idx="11"/>
          </p:nvPr>
        </p:nvSpPr>
        <p:spPr/>
        <p:txBody>
          <a:bodyPr/>
          <a:lstStyle>
            <a:lvl1pPr>
              <a:defRPr>
                <a:solidFill>
                  <a:schemeClr val="tx1"/>
                </a:solidFill>
              </a:defRPr>
            </a:lvl1pPr>
          </a:lstStyle>
          <a:p>
            <a:fld id="{46091100-CA51-4F50-9134-7FED8E8F0E74}" type="datetime1">
              <a:rPr lang="de-DE" smtClean="0"/>
              <a:t>25.03.2024</a:t>
            </a:fld>
            <a:endParaRPr lang="de-DE"/>
          </a:p>
        </p:txBody>
      </p:sp>
    </p:spTree>
    <p:extLst>
      <p:ext uri="{BB962C8B-B14F-4D97-AF65-F5344CB8AC3E}">
        <p14:creationId xmlns:p14="http://schemas.microsoft.com/office/powerpoint/2010/main" val="121668196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2000" cy="6849438"/>
          </a:xfrm>
          <a:prstGeom prst="rect">
            <a:avLst/>
          </a:prstGeom>
        </p:spPr>
      </p:pic>
    </p:spTree>
    <p:extLst>
      <p:ext uri="{BB962C8B-B14F-4D97-AF65-F5344CB8AC3E}">
        <p14:creationId xmlns:p14="http://schemas.microsoft.com/office/powerpoint/2010/main" val="1607883430"/>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4281"/>
            <a:ext cx="12192000" cy="6849438"/>
          </a:xfrm>
          <a:prstGeom prst="rect">
            <a:avLst/>
          </a:prstGeom>
        </p:spPr>
      </p:pic>
      <p:sp>
        <p:nvSpPr>
          <p:cNvPr id="14" name="Text Box 19"/>
          <p:cNvSpPr txBox="1">
            <a:spLocks noChangeArrowheads="1"/>
          </p:cNvSpPr>
          <p:nvPr/>
        </p:nvSpPr>
        <p:spPr bwMode="auto">
          <a:xfrm>
            <a:off x="10547341" y="6493685"/>
            <a:ext cx="911864" cy="246221"/>
          </a:xfrm>
          <a:prstGeom prst="rect">
            <a:avLst/>
          </a:prstGeom>
          <a:noFill/>
          <a:ln w="9525">
            <a:noFill/>
            <a:miter lim="800000"/>
            <a:headEnd/>
            <a:tailEnd/>
          </a:ln>
          <a:effectLst/>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de-DE" sz="1000" b="0" noProof="0" dirty="0">
                <a:solidFill>
                  <a:schemeClr val="bg1">
                    <a:lumMod val="50000"/>
                  </a:schemeClr>
                </a:solidFill>
                <a:latin typeface="Arial Narrow" pitchFamily="34" charset="0"/>
              </a:rPr>
              <a:t>Seite </a:t>
            </a:r>
            <a:fld id="{327115CA-E6A4-425F-BB4F-A64D48743A27}" type="slidenum">
              <a:rPr lang="de-DE" sz="1000" b="0" noProof="0">
                <a:solidFill>
                  <a:schemeClr val="bg1">
                    <a:lumMod val="50000"/>
                  </a:schemeClr>
                </a:solidFill>
                <a:latin typeface="Arial Narrow" pitchFamily="34" charset="0"/>
              </a:rPr>
              <a:pPr algn="r"/>
              <a:t>‹Nr.›</a:t>
            </a:fld>
            <a:endParaRPr lang="de-DE" sz="1000" b="0" noProof="0" dirty="0">
              <a:solidFill>
                <a:schemeClr val="bg1">
                  <a:lumMod val="50000"/>
                </a:schemeClr>
              </a:solidFill>
              <a:latin typeface="Arial Narrow" pitchFamily="34" charset="0"/>
            </a:endParaRPr>
          </a:p>
        </p:txBody>
      </p:sp>
      <p:sp>
        <p:nvSpPr>
          <p:cNvPr id="15" name="Rectangle 25"/>
          <p:cNvSpPr>
            <a:spLocks noGrp="1" noChangeArrowheads="1"/>
          </p:cNvSpPr>
          <p:nvPr>
            <p:ph type="ftr" sz="quarter" idx="3"/>
          </p:nvPr>
        </p:nvSpPr>
        <p:spPr bwMode="auto">
          <a:xfrm>
            <a:off x="4267850" y="6493684"/>
            <a:ext cx="6127273"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0" spc="70" baseline="0">
                <a:solidFill>
                  <a:schemeClr val="bg1">
                    <a:lumMod val="50000"/>
                  </a:schemeClr>
                </a:solidFill>
                <a:latin typeface="Arial Narrow" pitchFamily="34" charset="0"/>
              </a:defRPr>
            </a:lvl1pPr>
          </a:lstStyle>
          <a:p>
            <a:r>
              <a:rPr lang="de-DE" dirty="0"/>
              <a:t>Präsentationstitel hier eintragen</a:t>
            </a:r>
          </a:p>
        </p:txBody>
      </p:sp>
      <p:sp>
        <p:nvSpPr>
          <p:cNvPr id="16" name="Rectangle 17"/>
          <p:cNvSpPr>
            <a:spLocks noGrp="1" noChangeArrowheads="1"/>
          </p:cNvSpPr>
          <p:nvPr>
            <p:ph type="dt" sz="half" idx="2"/>
          </p:nvPr>
        </p:nvSpPr>
        <p:spPr bwMode="auto">
          <a:xfrm>
            <a:off x="3026125" y="6493685"/>
            <a:ext cx="1065115"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bg1">
                    <a:lumMod val="50000"/>
                  </a:schemeClr>
                </a:solidFill>
                <a:latin typeface="Arial Narrow" pitchFamily="34" charset="0"/>
              </a:defRPr>
            </a:lvl1pPr>
          </a:lstStyle>
          <a:p>
            <a:fld id="{9317A057-C766-48FB-B1EC-CC1898F04EF1}" type="datetime1">
              <a:rPr lang="de-DE" smtClean="0"/>
              <a:pPr/>
              <a:t>25.03.2024</a:t>
            </a:fld>
            <a:endParaRPr lang="de-DE" dirty="0"/>
          </a:p>
        </p:txBody>
      </p:sp>
    </p:spTree>
    <p:extLst>
      <p:ext uri="{BB962C8B-B14F-4D97-AF65-F5344CB8AC3E}">
        <p14:creationId xmlns:p14="http://schemas.microsoft.com/office/powerpoint/2010/main" val="390640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92" r:id="rId5"/>
    <p:sldLayoutId id="2147483793" r:id="rId6"/>
    <p:sldLayoutId id="2147483794"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1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eiti.de/wp-content/uploads/2014/08/Rechenschaftspflicht.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jp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gif"/><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2.gif"/><Relationship Id="rId5" Type="http://schemas.openxmlformats.org/officeDocument/2006/relationships/image" Target="../media/image16.tmp"/><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notesSlide" Target="../notesSlides/notesSlide3.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2.xml"/><Relationship Id="rId8"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s://d-eiti.de/mediathek-dokumen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hyperlink" Target="http://www.d-eiti.d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eiti.org/our-missio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iti.org/open-data"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3BA57-4614-4C1F-AF41-5B27B9610FA9}"/>
              </a:ext>
            </a:extLst>
          </p:cNvPr>
          <p:cNvSpPr>
            <a:spLocks noGrp="1"/>
          </p:cNvSpPr>
          <p:nvPr>
            <p:ph type="title"/>
          </p:nvPr>
        </p:nvSpPr>
        <p:spPr/>
        <p:txBody>
          <a:bodyPr/>
          <a:lstStyle/>
          <a:p>
            <a:endParaRPr lang="de-DE" dirty="0"/>
          </a:p>
        </p:txBody>
      </p:sp>
    </p:spTree>
    <p:extLst>
      <p:ext uri="{BB962C8B-B14F-4D97-AF65-F5344CB8AC3E}">
        <p14:creationId xmlns:p14="http://schemas.microsoft.com/office/powerpoint/2010/main" val="33521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6619" y="893735"/>
            <a:ext cx="7893844" cy="617928"/>
          </a:xfrm>
        </p:spPr>
        <p:txBody>
          <a:bodyPr/>
          <a:lstStyle/>
          <a:p>
            <a:r>
              <a:rPr lang="de-DE" b="1" dirty="0">
                <a:latin typeface="Arial" panose="020B0604020202020204" pitchFamily="34" charset="0"/>
                <a:cs typeface="Arial" panose="020B0604020202020204" pitchFamily="34" charset="0"/>
              </a:rPr>
              <a:t>EITI-Länder</a:t>
            </a:r>
            <a:endParaRPr lang="de-DE" b="1" dirty="0"/>
          </a:p>
        </p:txBody>
      </p:sp>
      <p:sp>
        <p:nvSpPr>
          <p:cNvPr id="12" name="Textfeld 11"/>
          <p:cNvSpPr txBox="1"/>
          <p:nvPr/>
        </p:nvSpPr>
        <p:spPr>
          <a:xfrm>
            <a:off x="8963759" y="715635"/>
            <a:ext cx="2143243" cy="1180699"/>
          </a:xfrm>
          <a:prstGeom prst="rect">
            <a:avLst/>
          </a:prstGeom>
          <a:solidFill>
            <a:schemeClr val="bg1">
              <a:lumMod val="85000"/>
            </a:schemeClr>
          </a:solidFill>
        </p:spPr>
        <p:txBody>
          <a:bodyPr wrap="square" lIns="72000" tIns="36000" rIns="36000" bIns="36000" rtlCol="0">
            <a:spAutoFit/>
          </a:bodyPr>
          <a:lstStyle/>
          <a:p>
            <a:r>
              <a:rPr lang="de-DE" sz="1800" b="0" dirty="0">
                <a:solidFill>
                  <a:schemeClr val="tx1"/>
                </a:solidFill>
              </a:rPr>
              <a:t>Zwei EU-Länder</a:t>
            </a:r>
          </a:p>
          <a:p>
            <a:r>
              <a:rPr lang="de-DE" sz="1800" b="0" dirty="0">
                <a:solidFill>
                  <a:schemeClr val="tx1"/>
                </a:solidFill>
              </a:rPr>
              <a:t>Sechs OECD-Länder</a:t>
            </a:r>
          </a:p>
          <a:p>
            <a:r>
              <a:rPr lang="de-DE" sz="1800" b="0" dirty="0">
                <a:solidFill>
                  <a:schemeClr val="tx1"/>
                </a:solidFill>
              </a:rPr>
              <a:t>Zwei G7-Länder</a:t>
            </a:r>
          </a:p>
        </p:txBody>
      </p:sp>
      <p:sp>
        <p:nvSpPr>
          <p:cNvPr id="3" name="Textfeld 2">
            <a:extLst>
              <a:ext uri="{FF2B5EF4-FFF2-40B4-BE49-F238E27FC236}">
                <a16:creationId xmlns:a16="http://schemas.microsoft.com/office/drawing/2014/main" id="{CA4D759E-1246-4D27-9BF9-E131C41ED59F}"/>
              </a:ext>
            </a:extLst>
          </p:cNvPr>
          <p:cNvSpPr txBox="1"/>
          <p:nvPr/>
        </p:nvSpPr>
        <p:spPr>
          <a:xfrm>
            <a:off x="3140345" y="6077732"/>
            <a:ext cx="4706700" cy="307777"/>
          </a:xfrm>
          <a:prstGeom prst="rect">
            <a:avLst/>
          </a:prstGeom>
          <a:noFill/>
        </p:spPr>
        <p:txBody>
          <a:bodyPr wrap="square" rtlCol="0">
            <a:spAutoFit/>
          </a:bodyPr>
          <a:lstStyle/>
          <a:p>
            <a:r>
              <a:rPr lang="de-DE" sz="1400" b="0" dirty="0"/>
              <a:t>*Stand der abgebildeten Karte: August 2022</a:t>
            </a:r>
          </a:p>
        </p:txBody>
      </p:sp>
      <p:pic>
        <p:nvPicPr>
          <p:cNvPr id="5" name="Grafik 4" descr="Ein Bild, das Karte enthält.&#10;&#10;Automatisch generierte Beschreibung">
            <a:extLst>
              <a:ext uri="{FF2B5EF4-FFF2-40B4-BE49-F238E27FC236}">
                <a16:creationId xmlns:a16="http://schemas.microsoft.com/office/drawing/2014/main" id="{C82E36F8-2158-4883-BE6F-D727A18E5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98" y="1511662"/>
            <a:ext cx="9237500" cy="4708267"/>
          </a:xfrm>
          <a:prstGeom prst="rect">
            <a:avLst/>
          </a:prstGeom>
        </p:spPr>
      </p:pic>
    </p:spTree>
    <p:extLst>
      <p:ext uri="{BB962C8B-B14F-4D97-AF65-F5344CB8AC3E}">
        <p14:creationId xmlns:p14="http://schemas.microsoft.com/office/powerpoint/2010/main" val="6625609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b="1" dirty="0"/>
              <a:t>2. Warum EITI in Deutschland?</a:t>
            </a:r>
          </a:p>
        </p:txBody>
      </p:sp>
    </p:spTree>
    <p:extLst>
      <p:ext uri="{BB962C8B-B14F-4D97-AF65-F5344CB8AC3E}">
        <p14:creationId xmlns:p14="http://schemas.microsoft.com/office/powerpoint/2010/main" val="16530854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9258" y="927577"/>
            <a:ext cx="10513483" cy="716093"/>
          </a:xfrm>
        </p:spPr>
        <p:txBody>
          <a:bodyPr/>
          <a:lstStyle/>
          <a:p>
            <a:r>
              <a:rPr lang="de-DE" b="1" dirty="0"/>
              <a:t>Warum setzt Deutschland die EITI um?</a:t>
            </a:r>
          </a:p>
        </p:txBody>
      </p:sp>
      <p:sp>
        <p:nvSpPr>
          <p:cNvPr id="16" name="Inhaltsplatzhalter 15"/>
          <p:cNvSpPr>
            <a:spLocks noGrp="1"/>
          </p:cNvSpPr>
          <p:nvPr>
            <p:ph idx="1"/>
          </p:nvPr>
        </p:nvSpPr>
        <p:spPr>
          <a:xfrm>
            <a:off x="862805" y="1507369"/>
            <a:ext cx="10349043" cy="4508255"/>
          </a:xfrm>
        </p:spPr>
        <p:txBody>
          <a:bodyPr/>
          <a:lstStyle/>
          <a:p>
            <a:pPr marL="0" indent="0">
              <a:buNone/>
            </a:pPr>
            <a:r>
              <a:rPr lang="de-DE" dirty="0">
                <a:solidFill>
                  <a:schemeClr val="tx1"/>
                </a:solidFill>
              </a:rPr>
              <a:t>Deutschland ist langjähriger Unterstützer der Initiative auf internationaler Ebene und setzt EITI seit Anfang 2016 auch national um. </a:t>
            </a:r>
          </a:p>
        </p:txBody>
      </p:sp>
      <p:grpSp>
        <p:nvGrpSpPr>
          <p:cNvPr id="15" name="Gruppieren 14"/>
          <p:cNvGrpSpPr/>
          <p:nvPr/>
        </p:nvGrpSpPr>
        <p:grpSpPr>
          <a:xfrm>
            <a:off x="896739" y="2395426"/>
            <a:ext cx="10406922" cy="791245"/>
            <a:chOff x="536575" y="2236424"/>
            <a:chExt cx="8039349" cy="699005"/>
          </a:xfrm>
        </p:grpSpPr>
        <p:sp>
          <p:nvSpPr>
            <p:cNvPr id="5" name="Rechteck 4"/>
            <p:cNvSpPr/>
            <p:nvPr/>
          </p:nvSpPr>
          <p:spPr>
            <a:xfrm>
              <a:off x="1195924" y="2263400"/>
              <a:ext cx="7380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Unterstützung der internationalen Agenda zur Korruptionsbekämpfung und zur Schaffung eines weltweiten „</a:t>
              </a:r>
              <a:r>
                <a:rPr lang="de-DE" sz="1600" b="0" dirty="0" err="1">
                  <a:solidFill>
                    <a:schemeClr val="tx1"/>
                  </a:solidFill>
                  <a:latin typeface="Arial" panose="020B0604020202020204" pitchFamily="34" charset="0"/>
                  <a:cs typeface="Arial" panose="020B0604020202020204" pitchFamily="34" charset="0"/>
                </a:rPr>
                <a:t>level</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playing</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field</a:t>
              </a:r>
              <a:r>
                <a:rPr lang="de-DE" sz="1600" b="0" dirty="0">
                  <a:solidFill>
                    <a:schemeClr val="tx1"/>
                  </a:solidFill>
                  <a:latin typeface="Arial" panose="020B0604020202020204" pitchFamily="34" charset="0"/>
                  <a:cs typeface="Arial" panose="020B0604020202020204" pitchFamily="34" charset="0"/>
                </a:rPr>
                <a:t>“ im Rohstoffsektor</a:t>
              </a:r>
            </a:p>
          </p:txBody>
        </p:sp>
        <p:sp>
          <p:nvSpPr>
            <p:cNvPr id="2" name="Richtungspfeil 1"/>
            <p:cNvSpPr/>
            <p:nvPr/>
          </p:nvSpPr>
          <p:spPr>
            <a:xfrm>
              <a:off x="536575" y="2236424"/>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4" name="Gruppieren 13"/>
          <p:cNvGrpSpPr/>
          <p:nvPr/>
        </p:nvGrpSpPr>
        <p:grpSpPr>
          <a:xfrm>
            <a:off x="896739" y="3298617"/>
            <a:ext cx="10398520" cy="576000"/>
            <a:chOff x="536574" y="3237122"/>
            <a:chExt cx="8106053" cy="672029"/>
          </a:xfrm>
        </p:grpSpPr>
        <p:sp>
          <p:nvSpPr>
            <p:cNvPr id="7" name="Rechteck 6"/>
            <p:cNvSpPr/>
            <p:nvPr/>
          </p:nvSpPr>
          <p:spPr>
            <a:xfrm>
              <a:off x="1190627" y="3237122"/>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Versachlichung der Diskussion und Förderung des Verständnisses der heimischen Rohstoffförderung</a:t>
              </a:r>
            </a:p>
          </p:txBody>
        </p:sp>
        <p:sp>
          <p:nvSpPr>
            <p:cNvPr id="8" name="Richtungspfeil 7"/>
            <p:cNvSpPr/>
            <p:nvPr/>
          </p:nvSpPr>
          <p:spPr>
            <a:xfrm>
              <a:off x="536574" y="3237122"/>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3" name="Gruppieren 12"/>
          <p:cNvGrpSpPr/>
          <p:nvPr/>
        </p:nvGrpSpPr>
        <p:grpSpPr>
          <a:xfrm>
            <a:off x="896739" y="4037723"/>
            <a:ext cx="10349837" cy="576000"/>
            <a:chOff x="536573" y="4193753"/>
            <a:chExt cx="8068103" cy="672029"/>
          </a:xfrm>
        </p:grpSpPr>
        <p:sp>
          <p:nvSpPr>
            <p:cNvPr id="9" name="Rechteck 8"/>
            <p:cNvSpPr/>
            <p:nvPr/>
          </p:nvSpPr>
          <p:spPr>
            <a:xfrm>
              <a:off x="1152676" y="4193753"/>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Unterstützung der deutschen Industrie bei der Vorbereitung auf internationale  Transparenzanforderungen</a:t>
              </a:r>
            </a:p>
          </p:txBody>
        </p:sp>
        <p:sp>
          <p:nvSpPr>
            <p:cNvPr id="10" name="Richtungspfeil 9"/>
            <p:cNvSpPr/>
            <p:nvPr/>
          </p:nvSpPr>
          <p:spPr>
            <a:xfrm>
              <a:off x="536573" y="4193753"/>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6" name="Gruppieren 5"/>
          <p:cNvGrpSpPr/>
          <p:nvPr/>
        </p:nvGrpSpPr>
        <p:grpSpPr>
          <a:xfrm>
            <a:off x="862011" y="5421625"/>
            <a:ext cx="10349837" cy="576000"/>
            <a:chOff x="536572" y="5271569"/>
            <a:chExt cx="8068103" cy="672029"/>
          </a:xfrm>
        </p:grpSpPr>
        <p:sp>
          <p:nvSpPr>
            <p:cNvPr id="11" name="Rechteck 10"/>
            <p:cNvSpPr/>
            <p:nvPr/>
          </p:nvSpPr>
          <p:spPr>
            <a:xfrm>
              <a:off x="1152675"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Multi-Stakeholder-Modell als innovatives Forum und Vorreiter für Dialog</a:t>
              </a:r>
            </a:p>
          </p:txBody>
        </p:sp>
        <p:sp>
          <p:nvSpPr>
            <p:cNvPr id="12" name="Richtungspfeil 11"/>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7" name="Gruppieren 16"/>
          <p:cNvGrpSpPr/>
          <p:nvPr/>
        </p:nvGrpSpPr>
        <p:grpSpPr>
          <a:xfrm>
            <a:off x="879772" y="4729674"/>
            <a:ext cx="10349838" cy="576000"/>
            <a:chOff x="536572" y="5271569"/>
            <a:chExt cx="8068104" cy="672029"/>
          </a:xfrm>
        </p:grpSpPr>
        <p:sp>
          <p:nvSpPr>
            <p:cNvPr id="18" name="Rechteck 17"/>
            <p:cNvSpPr/>
            <p:nvPr/>
          </p:nvSpPr>
          <p:spPr>
            <a:xfrm>
              <a:off x="1152676"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Umsetzung der Prinzipien offener Daten: Verbesserung von Bürgernähe und Servicequalität  in der Verwaltung</a:t>
              </a:r>
            </a:p>
          </p:txBody>
        </p:sp>
        <p:sp>
          <p:nvSpPr>
            <p:cNvPr id="19" name="Richtungspfeil 18"/>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57156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2650" y="1983733"/>
            <a:ext cx="7893844" cy="617928"/>
          </a:xfrm>
        </p:spPr>
        <p:txBody>
          <a:bodyPr/>
          <a:lstStyle/>
          <a:p>
            <a:r>
              <a:rPr lang="de-DE" sz="3600" b="1" dirty="0"/>
              <a:t>3. EITI in Deutschland</a:t>
            </a:r>
          </a:p>
        </p:txBody>
      </p:sp>
      <p:sp>
        <p:nvSpPr>
          <p:cNvPr id="3" name="Rechteck 2">
            <a:extLst>
              <a:ext uri="{FF2B5EF4-FFF2-40B4-BE49-F238E27FC236}">
                <a16:creationId xmlns:a16="http://schemas.microsoft.com/office/drawing/2014/main" id="{345CCE87-B839-4119-8A03-5424B4C13A71}"/>
              </a:ext>
            </a:extLst>
          </p:cNvPr>
          <p:cNvSpPr/>
          <p:nvPr/>
        </p:nvSpPr>
        <p:spPr>
          <a:xfrm>
            <a:off x="2062215" y="2873888"/>
            <a:ext cx="5555334" cy="1553054"/>
          </a:xfrm>
          <a:prstGeom prst="rect">
            <a:avLst/>
          </a:prstGeom>
        </p:spPr>
        <p:txBody>
          <a:bodyPr wrap="square">
            <a:spAutoFit/>
          </a:bodyPr>
          <a:lstStyle/>
          <a:p>
            <a:pPr marL="342900" indent="-342900">
              <a:lnSpc>
                <a:spcPct val="150000"/>
              </a:lnSpc>
              <a:buFont typeface="Arial" panose="020B0604020202020204" pitchFamily="34" charset="0"/>
              <a:buChar char="•"/>
            </a:pPr>
            <a:r>
              <a:rPr lang="de-DE" dirty="0"/>
              <a:t>Die Multi-Stakeholder-Gruppe (MSG)</a:t>
            </a:r>
          </a:p>
          <a:p>
            <a:pPr marL="342900" indent="-342900">
              <a:lnSpc>
                <a:spcPct val="150000"/>
              </a:lnSpc>
              <a:buFont typeface="Arial" panose="020B0604020202020204" pitchFamily="34" charset="0"/>
              <a:buChar char="•"/>
            </a:pPr>
            <a:r>
              <a:rPr lang="de-DE" dirty="0"/>
              <a:t>Ziele</a:t>
            </a:r>
          </a:p>
          <a:p>
            <a:pPr marL="342900" indent="-342900">
              <a:lnSpc>
                <a:spcPct val="150000"/>
              </a:lnSpc>
              <a:buFont typeface="Arial" panose="020B0604020202020204" pitchFamily="34" charset="0"/>
              <a:buChar char="•"/>
            </a:pPr>
            <a:r>
              <a:rPr lang="de-DE" dirty="0"/>
              <a:t>D-EITI-Historie</a:t>
            </a:r>
          </a:p>
        </p:txBody>
      </p:sp>
    </p:spTree>
    <p:extLst>
      <p:ext uri="{BB962C8B-B14F-4D97-AF65-F5344CB8AC3E}">
        <p14:creationId xmlns:p14="http://schemas.microsoft.com/office/powerpoint/2010/main" val="32761134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554813"/>
          </a:xfrm>
        </p:spPr>
        <p:txBody>
          <a:bodyPr/>
          <a:lstStyle/>
          <a:p>
            <a:r>
              <a:rPr lang="de-DE" b="1" dirty="0"/>
              <a:t>Wer setzt EITI in Deutschland um?</a:t>
            </a:r>
          </a:p>
        </p:txBody>
      </p:sp>
      <p:sp>
        <p:nvSpPr>
          <p:cNvPr id="5" name="Inhaltsplatzhalter 4"/>
          <p:cNvSpPr>
            <a:spLocks noGrp="1"/>
          </p:cNvSpPr>
          <p:nvPr>
            <p:ph idx="1"/>
          </p:nvPr>
        </p:nvSpPr>
        <p:spPr>
          <a:xfrm>
            <a:off x="6096000" y="2853843"/>
            <a:ext cx="4127291" cy="2197842"/>
          </a:xfrm>
        </p:spPr>
        <p:txBody>
          <a:bodyPr/>
          <a:lstStyle/>
          <a:p>
            <a:pPr marL="0" indent="0">
              <a:buNone/>
            </a:pPr>
            <a:r>
              <a:rPr lang="de-DE" dirty="0"/>
              <a:t>Eine nationale </a:t>
            </a:r>
            <a:r>
              <a:rPr lang="de-DE" b="1" dirty="0"/>
              <a:t>Multi-Stakeholder-Gruppe (MSG)</a:t>
            </a:r>
            <a:r>
              <a:rPr lang="de-DE" dirty="0"/>
              <a:t>, zusammengesetzt aus Vertreterinnen und Vertretern von Regierung, Privatwirtschaft und Zivilgesellschaft, entscheidet über die Gestaltung des EITI-Prozesses.</a:t>
            </a:r>
          </a:p>
        </p:txBody>
      </p:sp>
      <p:pic>
        <p:nvPicPr>
          <p:cNvPr id="7" name="Picture 2" descr="Rechenschaftspflicht">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94" t="13899" r="12964" b="14180"/>
          <a:stretch/>
        </p:blipFill>
        <p:spPr bwMode="auto">
          <a:xfrm>
            <a:off x="1703675" y="2551511"/>
            <a:ext cx="4001800" cy="250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39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258" y="966530"/>
            <a:ext cx="10513483" cy="716093"/>
          </a:xfrm>
        </p:spPr>
        <p:txBody>
          <a:bodyPr/>
          <a:lstStyle/>
          <a:p>
            <a:pPr defTabSz="457200"/>
            <a:r>
              <a:rPr lang="en-US" b="1" kern="1200" dirty="0"/>
              <a:t>Die Multi-Stakeholder-Gruppe der </a:t>
            </a:r>
            <a:r>
              <a:rPr lang="en-US" b="1" kern="1200" dirty="0" err="1"/>
              <a:t>deutschen</a:t>
            </a:r>
            <a:r>
              <a:rPr lang="en-US" b="1" kern="1200" dirty="0"/>
              <a:t> EITI </a:t>
            </a:r>
          </a:p>
        </p:txBody>
      </p:sp>
      <p:grpSp>
        <p:nvGrpSpPr>
          <p:cNvPr id="7" name="Gruppieren 6"/>
          <p:cNvGrpSpPr/>
          <p:nvPr/>
        </p:nvGrpSpPr>
        <p:grpSpPr>
          <a:xfrm>
            <a:off x="577266" y="2108484"/>
            <a:ext cx="2735165" cy="3463053"/>
            <a:chOff x="123545" y="2377088"/>
            <a:chExt cx="2150836" cy="3059902"/>
          </a:xfrm>
        </p:grpSpPr>
        <p:pic>
          <p:nvPicPr>
            <p:cNvPr id="23" name="Grafik 22" descr="zur Startseite"/>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06" y="2377088"/>
              <a:ext cx="1224000" cy="576000"/>
            </a:xfrm>
            <a:prstGeom prst="rect">
              <a:avLst/>
            </a:prstGeom>
            <a:noFill/>
            <a:ln>
              <a:noFill/>
            </a:ln>
          </p:spPr>
        </p:pic>
        <p:pic>
          <p:nvPicPr>
            <p:cNvPr id="27" name="Grafik 26" descr="http://marokko.ahk.de/typo3temp/pics/c2172bda43.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9420" y="2807992"/>
              <a:ext cx="724961" cy="453166"/>
            </a:xfrm>
            <a:prstGeom prst="rect">
              <a:avLst/>
            </a:prstGeom>
            <a:noFill/>
            <a:ln>
              <a:noFill/>
            </a:ln>
          </p:spPr>
        </p:pic>
        <p:pic>
          <p:nvPicPr>
            <p:cNvPr id="28" name="Grafik 27" descr=" "/>
            <p:cNvPicPr/>
            <p:nvPr/>
          </p:nvPicPr>
          <p:blipFill rotWithShape="1">
            <a:blip r:embed="rId4" cstate="screen">
              <a:extLst>
                <a:ext uri="{28A0092B-C50C-407E-A947-70E740481C1C}">
                  <a14:useLocalDpi xmlns:a14="http://schemas.microsoft.com/office/drawing/2010/main"/>
                </a:ext>
              </a:extLst>
            </a:blip>
            <a:srcRect/>
            <a:stretch/>
          </p:blipFill>
          <p:spPr bwMode="auto">
            <a:xfrm>
              <a:off x="123545" y="4446510"/>
              <a:ext cx="1037294" cy="450865"/>
            </a:xfrm>
            <a:prstGeom prst="rect">
              <a:avLst/>
            </a:prstGeom>
            <a:noFill/>
            <a:ln>
              <a:noFill/>
            </a:ln>
          </p:spPr>
        </p:pic>
        <p:pic>
          <p:nvPicPr>
            <p:cNvPr id="29" name="Grafik 28"/>
            <p:cNvPicPr/>
            <p:nvPr/>
          </p:nvPicPr>
          <p:blipFill>
            <a:blip r:embed="rId5">
              <a:extLst>
                <a:ext uri="{28A0092B-C50C-407E-A947-70E740481C1C}">
                  <a14:useLocalDpi xmlns:a14="http://schemas.microsoft.com/office/drawing/2010/main"/>
                </a:ext>
              </a:extLst>
            </a:blip>
            <a:stretch>
              <a:fillRect/>
            </a:stretch>
          </p:blipFill>
          <p:spPr>
            <a:xfrm>
              <a:off x="239442" y="3086827"/>
              <a:ext cx="972000" cy="504000"/>
            </a:xfrm>
            <a:prstGeom prst="rect">
              <a:avLst/>
            </a:prstGeom>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8547" y="5083975"/>
              <a:ext cx="1227888" cy="35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0838" y="3557021"/>
              <a:ext cx="1009940" cy="783714"/>
            </a:xfrm>
            <a:prstGeom prst="rect">
              <a:avLst/>
            </a:prstGeom>
          </p:spPr>
        </p:pic>
      </p:grpSp>
      <p:grpSp>
        <p:nvGrpSpPr>
          <p:cNvPr id="39" name="Gruppieren 38">
            <a:extLst>
              <a:ext uri="{FF2B5EF4-FFF2-40B4-BE49-F238E27FC236}">
                <a16:creationId xmlns:a16="http://schemas.microsoft.com/office/drawing/2014/main" id="{0F29DD80-14CC-40CF-840A-17DE587407C0}"/>
              </a:ext>
            </a:extLst>
          </p:cNvPr>
          <p:cNvGrpSpPr/>
          <p:nvPr/>
        </p:nvGrpSpPr>
        <p:grpSpPr>
          <a:xfrm>
            <a:off x="8575443" y="1918458"/>
            <a:ext cx="3258801" cy="2583771"/>
            <a:chOff x="-186654" y="111159"/>
            <a:chExt cx="3039648" cy="2181403"/>
          </a:xfrm>
        </p:grpSpPr>
        <p:pic>
          <p:nvPicPr>
            <p:cNvPr id="40" name="Grafik 39" descr="Forum Umwelt &amp; Entwicklung">
              <a:extLst>
                <a:ext uri="{FF2B5EF4-FFF2-40B4-BE49-F238E27FC236}">
                  <a16:creationId xmlns:a16="http://schemas.microsoft.com/office/drawing/2014/main" id="{495C4211-6731-4E3A-B19F-52ACB5777769}"/>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49034" y="401027"/>
              <a:ext cx="1203960" cy="609600"/>
            </a:xfrm>
            <a:prstGeom prst="rect">
              <a:avLst/>
            </a:prstGeom>
            <a:noFill/>
            <a:ln>
              <a:noFill/>
            </a:ln>
          </p:spPr>
        </p:pic>
        <p:pic>
          <p:nvPicPr>
            <p:cNvPr id="41" name="Grafik 40" descr="FÖS_Redesign_Logo">
              <a:extLst>
                <a:ext uri="{FF2B5EF4-FFF2-40B4-BE49-F238E27FC236}">
                  <a16:creationId xmlns:a16="http://schemas.microsoft.com/office/drawing/2014/main" id="{7FDB63D1-C301-4AAA-9844-6742F19308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098" y="111159"/>
              <a:ext cx="1419225" cy="329565"/>
            </a:xfrm>
            <a:prstGeom prst="rect">
              <a:avLst/>
            </a:prstGeom>
            <a:noFill/>
          </p:spPr>
        </p:pic>
        <p:pic>
          <p:nvPicPr>
            <p:cNvPr id="45" name="Grafik 44">
              <a:extLst>
                <a:ext uri="{FF2B5EF4-FFF2-40B4-BE49-F238E27FC236}">
                  <a16:creationId xmlns:a16="http://schemas.microsoft.com/office/drawing/2014/main" id="{D29393A1-598A-4AD4-BC90-B995D7E00F5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654" y="1846157"/>
              <a:ext cx="1885950" cy="446405"/>
            </a:xfrm>
            <a:prstGeom prst="rect">
              <a:avLst/>
            </a:prstGeom>
            <a:noFill/>
            <a:ln>
              <a:noFill/>
            </a:ln>
          </p:spPr>
        </p:pic>
      </p:grpSp>
      <p:grpSp>
        <p:nvGrpSpPr>
          <p:cNvPr id="9" name="Gruppieren 8">
            <a:extLst>
              <a:ext uri="{FF2B5EF4-FFF2-40B4-BE49-F238E27FC236}">
                <a16:creationId xmlns:a16="http://schemas.microsoft.com/office/drawing/2014/main" id="{8C44690E-1724-46EA-AE08-C98700D4A7F7}"/>
              </a:ext>
            </a:extLst>
          </p:cNvPr>
          <p:cNvGrpSpPr/>
          <p:nvPr/>
        </p:nvGrpSpPr>
        <p:grpSpPr>
          <a:xfrm>
            <a:off x="3855443" y="4705694"/>
            <a:ext cx="3726964" cy="1169936"/>
            <a:chOff x="3399645" y="4770364"/>
            <a:chExt cx="3726964" cy="1169936"/>
          </a:xfrm>
        </p:grpSpPr>
        <p:pic>
          <p:nvPicPr>
            <p:cNvPr id="20" name="Grafik 19" descr="Wortbildmarke: Bundesministerium für Finanzen, Link zur Startseite"/>
            <p:cNvPicPr/>
            <p:nvPr/>
          </p:nvPicPr>
          <p:blipFill>
            <a:blip r:embed="rId11">
              <a:extLst>
                <a:ext uri="{28A0092B-C50C-407E-A947-70E740481C1C}">
                  <a14:useLocalDpi xmlns:a14="http://schemas.microsoft.com/office/drawing/2010/main"/>
                </a:ext>
              </a:extLst>
            </a:blip>
            <a:srcRect/>
            <a:stretch>
              <a:fillRect/>
            </a:stretch>
          </p:blipFill>
          <p:spPr bwMode="auto">
            <a:xfrm>
              <a:off x="5565135" y="4770364"/>
              <a:ext cx="1561474" cy="956576"/>
            </a:xfrm>
            <a:prstGeom prst="rect">
              <a:avLst/>
            </a:prstGeom>
            <a:noFill/>
            <a:ln>
              <a:noFill/>
            </a:ln>
          </p:spPr>
        </p:pic>
        <p:pic>
          <p:nvPicPr>
            <p:cNvPr id="37" name="Grafik 36">
              <a:extLst>
                <a:ext uri="{FF2B5EF4-FFF2-40B4-BE49-F238E27FC236}">
                  <a16:creationId xmlns:a16="http://schemas.microsoft.com/office/drawing/2014/main" id="{B594B48D-42E8-44B5-9F50-AC29F513CD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9645" y="5513580"/>
              <a:ext cx="2411305" cy="426720"/>
            </a:xfrm>
            <a:prstGeom prst="rect">
              <a:avLst/>
            </a:prstGeom>
          </p:spPr>
        </p:pic>
      </p:grpSp>
      <p:pic>
        <p:nvPicPr>
          <p:cNvPr id="35" name="Grafik 34">
            <a:extLst>
              <a:ext uri="{FF2B5EF4-FFF2-40B4-BE49-F238E27FC236}">
                <a16:creationId xmlns:a16="http://schemas.microsoft.com/office/drawing/2014/main" id="{E1591D44-B5BF-4DA8-8E9B-434676DED0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481" y="6090832"/>
            <a:ext cx="1524003" cy="426721"/>
          </a:xfrm>
          <a:prstGeom prst="rect">
            <a:avLst/>
          </a:prstGeom>
        </p:spPr>
      </p:pic>
      <p:pic>
        <p:nvPicPr>
          <p:cNvPr id="30" name="Grafik 29">
            <a:extLst>
              <a:ext uri="{FF2B5EF4-FFF2-40B4-BE49-F238E27FC236}">
                <a16:creationId xmlns:a16="http://schemas.microsoft.com/office/drawing/2014/main" id="{9BB45D95-8946-46C4-8E9E-8DD5E4E508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1483" y="5397422"/>
            <a:ext cx="1319787" cy="577407"/>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4095CF7C-E159-4CBB-B2A5-6AAB316781B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0006" y="4750937"/>
            <a:ext cx="1134144" cy="584940"/>
          </a:xfrm>
          <a:prstGeom prst="rect">
            <a:avLst/>
          </a:prstGeom>
        </p:spPr>
      </p:pic>
      <p:pic>
        <p:nvPicPr>
          <p:cNvPr id="11" name="Grafik 10">
            <a:extLst>
              <a:ext uri="{FF2B5EF4-FFF2-40B4-BE49-F238E27FC236}">
                <a16:creationId xmlns:a16="http://schemas.microsoft.com/office/drawing/2014/main" id="{232F5453-8570-45EA-8F4F-FFD2523FB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1136" y="4831988"/>
            <a:ext cx="1524213" cy="743054"/>
          </a:xfrm>
          <a:prstGeom prst="rect">
            <a:avLst/>
          </a:prstGeom>
        </p:spPr>
      </p:pic>
      <p:pic>
        <p:nvPicPr>
          <p:cNvPr id="8" name="Grafik 7">
            <a:extLst>
              <a:ext uri="{FF2B5EF4-FFF2-40B4-BE49-F238E27FC236}">
                <a16:creationId xmlns:a16="http://schemas.microsoft.com/office/drawing/2014/main" id="{08226549-1F3C-4089-A1A7-67FC6DB605FD}"/>
              </a:ext>
            </a:extLst>
          </p:cNvPr>
          <p:cNvPicPr>
            <a:picLocks noChangeAspect="1"/>
          </p:cNvPicPr>
          <p:nvPr/>
        </p:nvPicPr>
        <p:blipFill>
          <a:blip r:embed="rId17"/>
          <a:stretch>
            <a:fillRect/>
          </a:stretch>
        </p:blipFill>
        <p:spPr>
          <a:xfrm>
            <a:off x="4001509" y="6127586"/>
            <a:ext cx="1615448" cy="406825"/>
          </a:xfrm>
          <a:prstGeom prst="rect">
            <a:avLst/>
          </a:prstGeom>
        </p:spPr>
      </p:pic>
      <p:pic>
        <p:nvPicPr>
          <p:cNvPr id="10" name="Grafik 9">
            <a:extLst>
              <a:ext uri="{FF2B5EF4-FFF2-40B4-BE49-F238E27FC236}">
                <a16:creationId xmlns:a16="http://schemas.microsoft.com/office/drawing/2014/main" id="{BC505233-DF98-4E10-808B-17F98A9D35F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216" y="3563006"/>
            <a:ext cx="1247949" cy="676369"/>
          </a:xfrm>
          <a:prstGeom prst="rect">
            <a:avLst/>
          </a:prstGeom>
        </p:spPr>
      </p:pic>
      <p:pic>
        <p:nvPicPr>
          <p:cNvPr id="32" name="Grafik 31">
            <a:extLst>
              <a:ext uri="{FF2B5EF4-FFF2-40B4-BE49-F238E27FC236}">
                <a16:creationId xmlns:a16="http://schemas.microsoft.com/office/drawing/2014/main" id="{E14C7724-A76C-4ADC-AF04-66201515F6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37616" y="1822304"/>
            <a:ext cx="2528455" cy="2570831"/>
          </a:xfrm>
          <a:prstGeom prst="rect">
            <a:avLst/>
          </a:prstGeom>
        </p:spPr>
      </p:pic>
      <p:pic>
        <p:nvPicPr>
          <p:cNvPr id="1026" name="Picture 2" descr="IGBCE_Logo">
            <a:extLst>
              <a:ext uri="{FF2B5EF4-FFF2-40B4-BE49-F238E27FC236}">
                <a16:creationId xmlns:a16="http://schemas.microsoft.com/office/drawing/2014/main" id="{A5DD66D6-FA04-6257-D5F8-7D0DD9DF5D9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05137" y="356300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Ein Bild, das Text, Schrift, Grafiken, Logo enthält.&#10;&#10;Automatisch generierte Beschreibung">
            <a:extLst>
              <a:ext uri="{FF2B5EF4-FFF2-40B4-BE49-F238E27FC236}">
                <a16:creationId xmlns:a16="http://schemas.microsoft.com/office/drawing/2014/main" id="{61FAFD72-54DE-39A6-A37E-BC556B0A80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93755" y="2942369"/>
            <a:ext cx="1772404" cy="509135"/>
          </a:xfrm>
          <a:prstGeom prst="rect">
            <a:avLst/>
          </a:prstGeom>
        </p:spPr>
      </p:pic>
    </p:spTree>
    <p:extLst>
      <p:ext uri="{BB962C8B-B14F-4D97-AF65-F5344CB8AC3E}">
        <p14:creationId xmlns:p14="http://schemas.microsoft.com/office/powerpoint/2010/main" val="1942742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1321" y="994345"/>
            <a:ext cx="10513483" cy="716093"/>
          </a:xfrm>
        </p:spPr>
        <p:txBody>
          <a:bodyPr/>
          <a:lstStyle/>
          <a:p>
            <a:r>
              <a:rPr lang="de-DE" b="1" dirty="0"/>
              <a:t>EITI-Umsetzung in einem föderalen Land</a:t>
            </a:r>
          </a:p>
        </p:txBody>
      </p:sp>
      <p:sp>
        <p:nvSpPr>
          <p:cNvPr id="7" name="Inhaltsplatzhalter 6"/>
          <p:cNvSpPr>
            <a:spLocks noGrp="1"/>
          </p:cNvSpPr>
          <p:nvPr>
            <p:ph idx="1"/>
          </p:nvPr>
        </p:nvSpPr>
        <p:spPr>
          <a:xfrm>
            <a:off x="6095999" y="1956391"/>
            <a:ext cx="4636958" cy="4307610"/>
          </a:xfrm>
        </p:spPr>
        <p:txBody>
          <a:bodyPr/>
          <a:lstStyle/>
          <a:p>
            <a:pPr>
              <a:spcAft>
                <a:spcPts val="1800"/>
              </a:spcAft>
            </a:pPr>
            <a:r>
              <a:rPr lang="de-DE" sz="1600" dirty="0"/>
              <a:t>Die EITI-Berichterstattung betrifft überwiegend Zuständigkeitsbereiche der </a:t>
            </a:r>
            <a:r>
              <a:rPr lang="de-DE" sz="1600" b="1" dirty="0"/>
              <a:t>Bundesländer. </a:t>
            </a:r>
          </a:p>
          <a:p>
            <a:r>
              <a:rPr lang="de-DE" sz="1600" dirty="0"/>
              <a:t>Die Länderregierungen wurden</a:t>
            </a:r>
            <a:r>
              <a:rPr lang="de-DE" sz="1600" dirty="0">
                <a:solidFill>
                  <a:srgbClr val="FF0000"/>
                </a:solidFill>
              </a:rPr>
              <a:t> </a:t>
            </a:r>
            <a:r>
              <a:rPr lang="de-DE" sz="1600" dirty="0"/>
              <a:t>in Form einer </a:t>
            </a:r>
            <a:r>
              <a:rPr lang="de-DE" sz="1600" b="1" dirty="0"/>
              <a:t>Bund-Länder-Arbeitsgemeinschaft</a:t>
            </a:r>
            <a:r>
              <a:rPr lang="de-DE" sz="1600" dirty="0"/>
              <a:t> von Beginn an in den Multi-Stakeholder-Prozess eingebunden. </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47590" y="1828800"/>
            <a:ext cx="3640473" cy="44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12">
            <a:extLst>
              <a:ext uri="{FF2B5EF4-FFF2-40B4-BE49-F238E27FC236}">
                <a16:creationId xmlns:a16="http://schemas.microsoft.com/office/drawing/2014/main" id="{F2162C0D-3148-4B3F-BF24-37B0BC27C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861" y="4278915"/>
            <a:ext cx="2322232" cy="389549"/>
          </a:xfrm>
          <a:prstGeom prst="rect">
            <a:avLst/>
          </a:prstGeom>
        </p:spPr>
      </p:pic>
      <p:pic>
        <p:nvPicPr>
          <p:cNvPr id="9" name="Grafik 8">
            <a:extLst>
              <a:ext uri="{FF2B5EF4-FFF2-40B4-BE49-F238E27FC236}">
                <a16:creationId xmlns:a16="http://schemas.microsoft.com/office/drawing/2014/main" id="{E21C94E5-1B9F-424C-9011-AFCC1DD80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685" y="4875958"/>
            <a:ext cx="1229671" cy="467131"/>
          </a:xfrm>
          <a:prstGeom prst="rect">
            <a:avLst/>
          </a:prstGeom>
        </p:spPr>
      </p:pic>
      <p:pic>
        <p:nvPicPr>
          <p:cNvPr id="19" name="Grafik 18">
            <a:extLst>
              <a:ext uri="{FF2B5EF4-FFF2-40B4-BE49-F238E27FC236}">
                <a16:creationId xmlns:a16="http://schemas.microsoft.com/office/drawing/2014/main" id="{DE6C11DF-76CD-41A4-8A8E-6C5E8FBC4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292" y="5355662"/>
            <a:ext cx="1524003" cy="426721"/>
          </a:xfrm>
          <a:prstGeom prst="rect">
            <a:avLst/>
          </a:prstGeom>
        </p:spPr>
      </p:pic>
      <p:pic>
        <p:nvPicPr>
          <p:cNvPr id="11" name="Grafik 10">
            <a:extLst>
              <a:ext uri="{FF2B5EF4-FFF2-40B4-BE49-F238E27FC236}">
                <a16:creationId xmlns:a16="http://schemas.microsoft.com/office/drawing/2014/main" id="{FF619159-3B23-4A1A-A359-038F27AD8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643" y="4610236"/>
            <a:ext cx="1524003" cy="666752"/>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BB64BB23-EB05-4AD6-AF6F-9407173817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0427" y="5964186"/>
            <a:ext cx="1796515" cy="452423"/>
          </a:xfrm>
          <a:prstGeom prst="rect">
            <a:avLst/>
          </a:prstGeom>
        </p:spPr>
      </p:pic>
    </p:spTree>
    <p:extLst>
      <p:ext uri="{BB962C8B-B14F-4D97-AF65-F5344CB8AC3E}">
        <p14:creationId xmlns:p14="http://schemas.microsoft.com/office/powerpoint/2010/main" val="22422572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2"/>
          </p:nvPr>
        </p:nvSpPr>
        <p:spPr>
          <a:xfrm>
            <a:off x="4750575" y="2614931"/>
            <a:ext cx="4601817" cy="2556933"/>
          </a:xfrm>
        </p:spPr>
        <p:txBody>
          <a:bodyPr/>
          <a:lstStyle/>
          <a:p>
            <a:pPr marL="285750" indent="-285750">
              <a:buClrTx/>
              <a:buFont typeface="Wingdings" panose="05000000000000000000" pitchFamily="2" charset="2"/>
              <a:buChar char="§"/>
            </a:pPr>
            <a:r>
              <a:rPr lang="de-DE" sz="1600" dirty="0">
                <a:solidFill>
                  <a:schemeClr val="tx1"/>
                </a:solidFill>
              </a:rPr>
              <a:t>Sonderbeauftragte der Bundesregierung für die Umsetzung von EITI in Deutschland</a:t>
            </a:r>
          </a:p>
          <a:p>
            <a:pPr marL="285750" indent="-285750">
              <a:buClrTx/>
              <a:buFont typeface="Wingdings" panose="05000000000000000000" pitchFamily="2" charset="2"/>
              <a:buChar char="§"/>
            </a:pPr>
            <a:r>
              <a:rPr lang="de-DE" sz="1600" dirty="0">
                <a:solidFill>
                  <a:schemeClr val="tx1"/>
                </a:solidFill>
              </a:rPr>
              <a:t>Parlamentarische Staatssekretärin im Bundesministerium für Wirtschaft und Klimaschutz</a:t>
            </a:r>
          </a:p>
          <a:p>
            <a:pPr>
              <a:buClrTx/>
            </a:pPr>
            <a:endParaRPr lang="de-DE" sz="2500" dirty="0">
              <a:solidFill>
                <a:schemeClr val="tx1"/>
              </a:solidFill>
            </a:endParaRPr>
          </a:p>
        </p:txBody>
      </p:sp>
      <p:sp>
        <p:nvSpPr>
          <p:cNvPr id="7" name="Textfeld 2"/>
          <p:cNvSpPr txBox="1"/>
          <p:nvPr/>
        </p:nvSpPr>
        <p:spPr>
          <a:xfrm>
            <a:off x="2217307" y="4956420"/>
            <a:ext cx="1780032"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t>© BMWK/ Susanne Eriksson</a:t>
            </a:r>
          </a:p>
        </p:txBody>
      </p:sp>
      <p:sp>
        <p:nvSpPr>
          <p:cNvPr id="12" name="Titel 4"/>
          <p:cNvSpPr txBox="1">
            <a:spLocks/>
          </p:cNvSpPr>
          <p:nvPr/>
        </p:nvSpPr>
        <p:spPr>
          <a:xfrm>
            <a:off x="1790024" y="959325"/>
            <a:ext cx="8260439" cy="617928"/>
          </a:xfrm>
          <a:prstGeom prst="rect">
            <a:avLst/>
          </a:prstGeom>
        </p:spPr>
        <p:txBody>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dirty="0">
                <a:solidFill>
                  <a:schemeClr val="accent2"/>
                </a:solidFill>
                <a:latin typeface="Arial" panose="020B0604020202020204" pitchFamily="34" charset="0"/>
                <a:cs typeface="Arial" panose="020B0604020202020204" pitchFamily="34" charset="0"/>
              </a:rPr>
              <a:t>D-EITI Sonderbeauftragte: Dr. Franziska Brantner</a:t>
            </a:r>
          </a:p>
        </p:txBody>
      </p:sp>
      <p:pic>
        <p:nvPicPr>
          <p:cNvPr id="8" name="Inhaltsplatzhalter 7" descr="Ein Bild, das Person, Wand, Mann, Brille enthält.&#10;&#10;Automatisch generierte Beschreibung">
            <a:extLst>
              <a:ext uri="{FF2B5EF4-FFF2-40B4-BE49-F238E27FC236}">
                <a16:creationId xmlns:a16="http://schemas.microsoft.com/office/drawing/2014/main" id="{2B446B66-F2E6-4F94-BE33-874B7EA358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4427" y="2104981"/>
            <a:ext cx="2060448" cy="264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08377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Die MSG hat sieben Ziele für die D-EITI definiert (1/2)</a:t>
            </a:r>
          </a:p>
        </p:txBody>
      </p:sp>
      <p:sp>
        <p:nvSpPr>
          <p:cNvPr id="4" name="Inhaltsplatzhalter 3"/>
          <p:cNvSpPr>
            <a:spLocks noGrp="1"/>
          </p:cNvSpPr>
          <p:nvPr>
            <p:ph idx="1"/>
          </p:nvPr>
        </p:nvSpPr>
        <p:spPr/>
        <p:txBody>
          <a:bodyPr/>
          <a:lstStyle/>
          <a:p>
            <a:pPr>
              <a:buFont typeface="+mj-lt"/>
              <a:buAutoNum type="arabicPeriod"/>
            </a:pPr>
            <a:r>
              <a:rPr lang="de-DE" sz="1600" dirty="0"/>
              <a:t>Eine fristgerechte und für die breite Öffentlichkeit verständliche und zugängliche Berichterstattung zu gewährleisten, die auf einem transparenten, offenen und innovativen EITI-Prozess in Deutschland basiert.</a:t>
            </a:r>
          </a:p>
          <a:p>
            <a:pPr>
              <a:buFont typeface="+mj-lt"/>
              <a:buAutoNum type="arabicPeriod"/>
            </a:pPr>
            <a:r>
              <a:rPr lang="de-DE" sz="1600" dirty="0"/>
              <a:t>Die Aufbereitung von Kontextinformationen über den deutschen Rohstoffsektor zur Förderung einer breiten rohstoffpolitischen Diskussion, die auch Aspekte der Nachhaltigkeit (Wirtschaft, Umwelt und Soziales) beinhaltet.</a:t>
            </a:r>
          </a:p>
          <a:p>
            <a:pPr>
              <a:buFont typeface="+mj-lt"/>
              <a:buAutoNum type="arabicPeriod"/>
            </a:pPr>
            <a:r>
              <a:rPr lang="de-DE" sz="1600" dirty="0"/>
              <a:t>Eine schrittweise auszubauende, nachvollziehbare und verhältnismäßige Berichterstattung an die Bevölkerung zu erreichen, die dem EITI-Standard entspricht, und mit den EU-Bilanz- und Transparenzrichtlinien harmoniert. Gleichzeitig soll ein Mehrwert geschaffen werden.</a:t>
            </a:r>
          </a:p>
          <a:p>
            <a:pPr>
              <a:buFont typeface="+mj-lt"/>
              <a:buAutoNum type="arabicPeriod"/>
            </a:pPr>
            <a:r>
              <a:rPr lang="de-DE" sz="1600" dirty="0"/>
              <a:t>Einen Beitrag zur Weiterentwicklung des EITI-Standards, seiner Anwendung und Akzeptanz als tatsächlich globalen Standard zu leisten, um das weltweite Streben nach Transparenz und Rechenschaftspflicht und den Kampf gegen Korruption im Zusammenhang mit Rohstoffgeschäften zu unterstützen.</a:t>
            </a:r>
          </a:p>
          <a:p>
            <a:pPr marL="0" indent="0">
              <a:buNone/>
            </a:pPr>
            <a:endParaRPr lang="de-DE" sz="1600" dirty="0"/>
          </a:p>
        </p:txBody>
      </p:sp>
    </p:spTree>
    <p:extLst>
      <p:ext uri="{BB962C8B-B14F-4D97-AF65-F5344CB8AC3E}">
        <p14:creationId xmlns:p14="http://schemas.microsoft.com/office/powerpoint/2010/main" val="2084305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Die MSG hat sieben Ziele für die D-EITI definiert (2/2)</a:t>
            </a:r>
          </a:p>
        </p:txBody>
      </p:sp>
      <p:sp>
        <p:nvSpPr>
          <p:cNvPr id="4" name="Inhaltsplatzhalter 3"/>
          <p:cNvSpPr>
            <a:spLocks noGrp="1"/>
          </p:cNvSpPr>
          <p:nvPr>
            <p:ph idx="1"/>
          </p:nvPr>
        </p:nvSpPr>
        <p:spPr/>
        <p:txBody>
          <a:bodyPr/>
          <a:lstStyle/>
          <a:p>
            <a:pPr>
              <a:buFont typeface="+mj-lt"/>
              <a:buAutoNum type="arabicPeriod" startAt="5"/>
            </a:pPr>
            <a:r>
              <a:rPr lang="de-DE" sz="1600" dirty="0"/>
              <a:t>Erfahrungen aus dem Multi-Stakeholder-Prozess weiterzugeben, insbesondere in Bezug auf demokratische Teilhabe, Bürgernähe und Wissensvernetzung, sowie aus der EITI -Umsetzung in einem föderalen Land.</a:t>
            </a:r>
          </a:p>
          <a:p>
            <a:pPr>
              <a:buFont typeface="+mj-lt"/>
              <a:buAutoNum type="arabicPeriod" startAt="5"/>
            </a:pPr>
            <a:r>
              <a:rPr lang="de-DE" sz="1600" dirty="0"/>
              <a:t>Die Glaubwürdigkeit Deutschlands bei der politischen und finanziellen Unterstützung der EITI deutlich zu erhöhen.</a:t>
            </a:r>
          </a:p>
          <a:p>
            <a:pPr>
              <a:buFont typeface="+mj-lt"/>
              <a:buAutoNum type="arabicPeriod" startAt="5"/>
            </a:pPr>
            <a:r>
              <a:rPr lang="de-DE" sz="1600" dirty="0"/>
              <a:t>Die dauerhafte Umsetzung der D-EITI mit dem vorgesehenen Multi-Stakeholder-Modell sicherzustellen und durch den Aufbau von Kapazitäten eine breite Diskussion in der Bevölkerung zu ermöglichen.</a:t>
            </a:r>
          </a:p>
          <a:p>
            <a:pPr>
              <a:buFont typeface="+mj-lt"/>
              <a:buAutoNum type="arabicPeriod" startAt="5"/>
            </a:pPr>
            <a:endParaRPr lang="de-DE" sz="1600" dirty="0"/>
          </a:p>
        </p:txBody>
      </p:sp>
    </p:spTree>
    <p:extLst>
      <p:ext uri="{BB962C8B-B14F-4D97-AF65-F5344CB8AC3E}">
        <p14:creationId xmlns:p14="http://schemas.microsoft.com/office/powerpoint/2010/main" val="1181320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2800" dirty="0"/>
              <a:t>Foliensammlung</a:t>
            </a:r>
            <a:endParaRPr lang="de-DE" dirty="0"/>
          </a:p>
          <a:p>
            <a:r>
              <a:rPr lang="de-DE" dirty="0"/>
              <a:t>Stand: Januar 2024</a:t>
            </a:r>
          </a:p>
        </p:txBody>
      </p:sp>
      <p:sp>
        <p:nvSpPr>
          <p:cNvPr id="2" name="Titel 1"/>
          <p:cNvSpPr>
            <a:spLocks noGrp="1"/>
          </p:cNvSpPr>
          <p:nvPr>
            <p:ph type="title"/>
          </p:nvPr>
        </p:nvSpPr>
        <p:spPr/>
        <p:txBody>
          <a:bodyPr/>
          <a:lstStyle/>
          <a:p>
            <a:r>
              <a:rPr lang="de-DE" dirty="0">
                <a:solidFill>
                  <a:schemeClr val="accent2"/>
                </a:solidFill>
              </a:rPr>
              <a:t>D-EITI-Präsentation</a:t>
            </a:r>
          </a:p>
        </p:txBody>
      </p:sp>
    </p:spTree>
    <p:extLst>
      <p:ext uri="{BB962C8B-B14F-4D97-AF65-F5344CB8AC3E}">
        <p14:creationId xmlns:p14="http://schemas.microsoft.com/office/powerpoint/2010/main" val="400773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b="1" dirty="0"/>
              <a:t>Die 7 D-EITI-Ziele können zu drei Themen zusammengefasst werden</a:t>
            </a:r>
          </a:p>
        </p:txBody>
      </p:sp>
      <p:sp>
        <p:nvSpPr>
          <p:cNvPr id="2" name="Textfeld 1"/>
          <p:cNvSpPr txBox="1"/>
          <p:nvPr/>
        </p:nvSpPr>
        <p:spPr>
          <a:xfrm>
            <a:off x="1941553" y="2319846"/>
            <a:ext cx="3108684" cy="2880000"/>
          </a:xfrm>
          <a:prstGeom prst="ellipse">
            <a:avLst/>
          </a:prstGeom>
          <a:solidFill>
            <a:schemeClr val="tx2">
              <a:lumMod val="20000"/>
              <a:lumOff val="80000"/>
              <a:alpha val="80000"/>
            </a:schemeClr>
          </a:solidFill>
          <a:ln>
            <a:noFill/>
          </a:ln>
        </p:spPr>
        <p:txBody>
          <a:bodyPr wrap="square" lIns="0" tIns="0" rIns="0" bIns="0" rtlCol="0" anchor="ctr">
            <a:noAutofit/>
          </a:bodyPr>
          <a:lstStyle/>
          <a:p>
            <a:pPr algn="ctr"/>
            <a:r>
              <a:rPr lang="de-DE" sz="1800" b="0" dirty="0">
                <a:solidFill>
                  <a:prstClr val="black"/>
                </a:solidFill>
                <a:latin typeface="+mn-lt"/>
              </a:rPr>
              <a:t>Erarbeitung eines </a:t>
            </a:r>
            <a:r>
              <a:rPr lang="de-DE" sz="1800" dirty="0">
                <a:solidFill>
                  <a:prstClr val="black"/>
                </a:solidFill>
                <a:latin typeface="+mn-lt"/>
              </a:rPr>
              <a:t>VERSTÄNDLICHEN D-EITI-BERICHTS, </a:t>
            </a:r>
            <a:r>
              <a:rPr lang="de-DE" sz="1800" b="0" dirty="0">
                <a:solidFill>
                  <a:prstClr val="black"/>
                </a:solidFill>
                <a:latin typeface="+mn-lt"/>
              </a:rPr>
              <a:t>der den Dialog über den nationalen Rohstoffsektor fördert. </a:t>
            </a:r>
          </a:p>
        </p:txBody>
      </p:sp>
      <p:sp>
        <p:nvSpPr>
          <p:cNvPr id="8" name="Textfeld 7"/>
          <p:cNvSpPr txBox="1"/>
          <p:nvPr/>
        </p:nvSpPr>
        <p:spPr>
          <a:xfrm>
            <a:off x="7011134" y="2319846"/>
            <a:ext cx="3060000" cy="2880000"/>
          </a:xfrm>
          <a:prstGeom prst="ellipse">
            <a:avLst/>
          </a:prstGeom>
          <a:solidFill>
            <a:schemeClr val="accent3">
              <a:lumMod val="20000"/>
              <a:lumOff val="80000"/>
              <a:alpha val="80000"/>
            </a:schemeClr>
          </a:solidFill>
          <a:ln>
            <a:noFill/>
          </a:ln>
        </p:spPr>
        <p:txBody>
          <a:bodyPr wrap="square" lIns="0" tIns="0" rIns="0" bIns="0" rtlCol="0" anchor="ctr">
            <a:noAutofit/>
          </a:bodyPr>
          <a:lstStyle/>
          <a:p>
            <a:pPr algn="ctr"/>
            <a:r>
              <a:rPr lang="de-DE" sz="1800" b="0" dirty="0">
                <a:solidFill>
                  <a:prstClr val="black"/>
                </a:solidFill>
              </a:rPr>
              <a:t>Beitrag zur Entwicklung des </a:t>
            </a:r>
            <a:r>
              <a:rPr lang="de-DE" sz="1800" dirty="0">
                <a:solidFill>
                  <a:prstClr val="black"/>
                </a:solidFill>
              </a:rPr>
              <a:t>EITI-Standards</a:t>
            </a:r>
            <a:r>
              <a:rPr lang="de-DE" sz="1800" b="0" dirty="0">
                <a:solidFill>
                  <a:prstClr val="black"/>
                </a:solidFill>
              </a:rPr>
              <a:t> als </a:t>
            </a:r>
            <a:r>
              <a:rPr lang="de-DE" sz="1800" dirty="0">
                <a:solidFill>
                  <a:prstClr val="black"/>
                </a:solidFill>
              </a:rPr>
              <a:t>GLOBALE TRANSPARENZ-NORM. </a:t>
            </a:r>
          </a:p>
        </p:txBody>
      </p:sp>
      <p:sp>
        <p:nvSpPr>
          <p:cNvPr id="9" name="Textfeld 8"/>
          <p:cNvSpPr txBox="1"/>
          <p:nvPr/>
        </p:nvSpPr>
        <p:spPr>
          <a:xfrm>
            <a:off x="4541658" y="3429000"/>
            <a:ext cx="3060000" cy="2880000"/>
          </a:xfrm>
          <a:prstGeom prst="ellipse">
            <a:avLst/>
          </a:prstGeom>
          <a:solidFill>
            <a:schemeClr val="accent1">
              <a:lumMod val="60000"/>
              <a:lumOff val="40000"/>
              <a:alpha val="80000"/>
            </a:schemeClr>
          </a:solidFill>
          <a:ln>
            <a:noFill/>
          </a:ln>
        </p:spPr>
        <p:txBody>
          <a:bodyPr wrap="square" lIns="0" tIns="0" rIns="0" bIns="0" rtlCol="0" anchor="ctr">
            <a:noAutofit/>
          </a:bodyPr>
          <a:lstStyle/>
          <a:p>
            <a:pPr algn="ctr"/>
            <a:r>
              <a:rPr lang="de-DE" sz="1800" dirty="0">
                <a:solidFill>
                  <a:schemeClr val="bg1"/>
                </a:solidFill>
              </a:rPr>
              <a:t>WEITERGABE  VON WISSEN </a:t>
            </a:r>
            <a:r>
              <a:rPr lang="de-DE" sz="1800" b="0" dirty="0">
                <a:solidFill>
                  <a:schemeClr val="bg1"/>
                </a:solidFill>
              </a:rPr>
              <a:t>und Erfahrungen zum Multi-Stakeholder-Prozess in einem föderalen Land. </a:t>
            </a:r>
          </a:p>
        </p:txBody>
      </p:sp>
    </p:spTree>
    <p:extLst>
      <p:ext uri="{BB962C8B-B14F-4D97-AF65-F5344CB8AC3E}">
        <p14:creationId xmlns:p14="http://schemas.microsoft.com/office/powerpoint/2010/main" val="39084330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BBB7284D-3749-4B66-A6C4-DD4B9F6845C9}"/>
              </a:ext>
            </a:extLst>
          </p:cNvPr>
          <p:cNvGraphicFramePr/>
          <p:nvPr>
            <p:extLst>
              <p:ext uri="{D42A27DB-BD31-4B8C-83A1-F6EECF244321}">
                <p14:modId xmlns:p14="http://schemas.microsoft.com/office/powerpoint/2010/main" val="2384921883"/>
              </p:ext>
            </p:extLst>
          </p:nvPr>
        </p:nvGraphicFramePr>
        <p:xfrm>
          <a:off x="191969" y="2832883"/>
          <a:ext cx="11455134" cy="392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de-DE" dirty="0">
                <a:solidFill>
                  <a:schemeClr val="accent2"/>
                </a:solidFill>
                <a:latin typeface="Arial" panose="020B0604020202020204" pitchFamily="34" charset="0"/>
                <a:cs typeface="Arial" panose="020B0604020202020204" pitchFamily="34" charset="0"/>
              </a:rPr>
              <a:t>Um ein EITI-konformes Land zu werden, musste Deutschland mehrere Schritte durchlaufen</a:t>
            </a:r>
          </a:p>
        </p:txBody>
      </p:sp>
      <p:sp>
        <p:nvSpPr>
          <p:cNvPr id="4" name="Rechteck 3"/>
          <p:cNvSpPr/>
          <p:nvPr/>
        </p:nvSpPr>
        <p:spPr bwMode="auto">
          <a:xfrm>
            <a:off x="1374239" y="3517178"/>
            <a:ext cx="2412000" cy="360000"/>
          </a:xfrm>
          <a:prstGeom prst="rect">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EITI-Kandidatenland</a:t>
            </a:r>
          </a:p>
        </p:txBody>
      </p:sp>
      <p:sp>
        <p:nvSpPr>
          <p:cNvPr id="6" name="Rechteck 5"/>
          <p:cNvSpPr/>
          <p:nvPr/>
        </p:nvSpPr>
        <p:spPr bwMode="auto">
          <a:xfrm>
            <a:off x="4488709" y="2739265"/>
            <a:ext cx="2541181" cy="360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EITI-konformes Land</a:t>
            </a:r>
          </a:p>
        </p:txBody>
      </p:sp>
      <p:sp>
        <p:nvSpPr>
          <p:cNvPr id="5" name="Pfeil nach unten 4"/>
          <p:cNvSpPr/>
          <p:nvPr/>
        </p:nvSpPr>
        <p:spPr bwMode="auto">
          <a:xfrm rot="10800000">
            <a:off x="2234272" y="3967033"/>
            <a:ext cx="520995" cy="828000"/>
          </a:xfrm>
          <a:prstGeom prst="downArrow">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8" name="Pfeil nach unten 7"/>
          <p:cNvSpPr/>
          <p:nvPr/>
        </p:nvSpPr>
        <p:spPr bwMode="auto">
          <a:xfrm rot="10800000">
            <a:off x="5498803" y="3192884"/>
            <a:ext cx="520995" cy="828000"/>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1" name="Rechteck 10">
            <a:extLst>
              <a:ext uri="{FF2B5EF4-FFF2-40B4-BE49-F238E27FC236}">
                <a16:creationId xmlns:a16="http://schemas.microsoft.com/office/drawing/2014/main" id="{3BA3209F-415B-456D-89A1-831F9C313B41}"/>
              </a:ext>
            </a:extLst>
          </p:cNvPr>
          <p:cNvSpPr/>
          <p:nvPr/>
        </p:nvSpPr>
        <p:spPr bwMode="auto">
          <a:xfrm>
            <a:off x="8565200" y="1978259"/>
            <a:ext cx="1267316" cy="360000"/>
          </a:xfrm>
          <a:prstGeom prst="rect">
            <a:avLst/>
          </a:prstGeom>
          <a:solidFill>
            <a:srgbClr val="0076A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Pilot</a:t>
            </a:r>
          </a:p>
        </p:txBody>
      </p:sp>
      <p:sp>
        <p:nvSpPr>
          <p:cNvPr id="12" name="Pfeil nach unten 7">
            <a:extLst>
              <a:ext uri="{FF2B5EF4-FFF2-40B4-BE49-F238E27FC236}">
                <a16:creationId xmlns:a16="http://schemas.microsoft.com/office/drawing/2014/main" id="{1E46CBC4-ACFA-429E-8C46-8B139D4397A7}"/>
              </a:ext>
            </a:extLst>
          </p:cNvPr>
          <p:cNvSpPr/>
          <p:nvPr/>
        </p:nvSpPr>
        <p:spPr bwMode="auto">
          <a:xfrm rot="10800000">
            <a:off x="8938361" y="2385068"/>
            <a:ext cx="520995" cy="828000"/>
          </a:xfrm>
          <a:prstGeom prst="downArrow">
            <a:avLst/>
          </a:prstGeom>
          <a:solidFill>
            <a:srgbClr val="0076A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Tree>
    <p:extLst>
      <p:ext uri="{BB962C8B-B14F-4D97-AF65-F5344CB8AC3E}">
        <p14:creationId xmlns:p14="http://schemas.microsoft.com/office/powerpoint/2010/main" val="25615574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258" y="1078576"/>
            <a:ext cx="10513483" cy="716093"/>
          </a:xfrm>
        </p:spPr>
        <p:txBody>
          <a:bodyPr/>
          <a:lstStyle/>
          <a:p>
            <a:r>
              <a:rPr lang="de-DE" b="1" dirty="0">
                <a:latin typeface="Arial" panose="020B0604020202020204" pitchFamily="34" charset="0"/>
                <a:cs typeface="Arial" panose="020B0604020202020204" pitchFamily="34" charset="0"/>
              </a:rPr>
              <a:t>Von der Vorbereitungsgruppe zum EITI konformen Land: Was hat D-EITI schon erreicht?</a:t>
            </a:r>
            <a:br>
              <a:rPr lang="de-DE" b="1" dirty="0">
                <a:latin typeface="Calibri" panose="020F0502020204030204" pitchFamily="34" charset="0"/>
              </a:rPr>
            </a:br>
            <a:endParaRPr lang="de-DE" b="1" dirty="0"/>
          </a:p>
        </p:txBody>
      </p:sp>
      <p:sp>
        <p:nvSpPr>
          <p:cNvPr id="53" name="Eingekerbter Richtungspfeil 52"/>
          <p:cNvSpPr/>
          <p:nvPr/>
        </p:nvSpPr>
        <p:spPr bwMode="auto">
          <a:xfrm>
            <a:off x="924690"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5" name="Eingekerbter Richtungspfeil 54"/>
          <p:cNvSpPr/>
          <p:nvPr/>
        </p:nvSpPr>
        <p:spPr bwMode="auto">
          <a:xfrm>
            <a:off x="6502955"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62" name="Rechteck 61"/>
          <p:cNvSpPr/>
          <p:nvPr/>
        </p:nvSpPr>
        <p:spPr bwMode="auto">
          <a:xfrm>
            <a:off x="924690" y="2194268"/>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6" name="Rechteck 65"/>
          <p:cNvSpPr/>
          <p:nvPr/>
        </p:nvSpPr>
        <p:spPr>
          <a:xfrm>
            <a:off x="907463" y="2417765"/>
            <a:ext cx="1115383" cy="769441"/>
          </a:xfrm>
          <a:prstGeom prst="rect">
            <a:avLst/>
          </a:prstGeom>
        </p:spPr>
        <p:txBody>
          <a:bodyPr wrap="square">
            <a:spAutoFit/>
          </a:bodyPr>
          <a:lstStyle/>
          <a:p>
            <a:r>
              <a:rPr lang="de-DE" sz="1100" kern="0" dirty="0">
                <a:solidFill>
                  <a:srgbClr val="2E68A3"/>
                </a:solidFill>
                <a:latin typeface="+mn-lt"/>
              </a:rPr>
              <a:t>Öffentliche Erklärung zur Umsetzung der EITI</a:t>
            </a:r>
          </a:p>
        </p:txBody>
      </p:sp>
      <p:sp>
        <p:nvSpPr>
          <p:cNvPr id="85" name="Oval 107"/>
          <p:cNvSpPr>
            <a:spLocks noChangeArrowheads="1"/>
          </p:cNvSpPr>
          <p:nvPr>
            <p:custDataLst>
              <p:tags r:id="rId1"/>
            </p:custDataLst>
          </p:nvPr>
        </p:nvSpPr>
        <p:spPr bwMode="gray">
          <a:xfrm>
            <a:off x="1845940"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88" name="Rechteck 87"/>
          <p:cNvSpPr/>
          <p:nvPr/>
        </p:nvSpPr>
        <p:spPr bwMode="auto">
          <a:xfrm>
            <a:off x="653487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89" name="Textfeld 88"/>
          <p:cNvSpPr txBox="1"/>
          <p:nvPr/>
        </p:nvSpPr>
        <p:spPr>
          <a:xfrm>
            <a:off x="1078592" y="3589643"/>
            <a:ext cx="787071"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92" name="Textfeld 91"/>
          <p:cNvSpPr txBox="1"/>
          <p:nvPr/>
        </p:nvSpPr>
        <p:spPr>
          <a:xfrm>
            <a:off x="6555123" y="3589643"/>
            <a:ext cx="838796" cy="261610"/>
          </a:xfrm>
          <a:prstGeom prst="rect">
            <a:avLst/>
          </a:prstGeom>
          <a:noFill/>
        </p:spPr>
        <p:txBody>
          <a:bodyPr wrap="square" rtlCol="0" anchor="t">
            <a:spAutoFit/>
          </a:bodyPr>
          <a:lstStyle/>
          <a:p>
            <a:r>
              <a:rPr lang="de-DE" sz="1100" dirty="0">
                <a:solidFill>
                  <a:schemeClr val="bg1"/>
                </a:solidFill>
                <a:latin typeface="+mn-lt"/>
              </a:rPr>
              <a:t>Dez 2015</a:t>
            </a:r>
          </a:p>
        </p:txBody>
      </p:sp>
      <p:sp>
        <p:nvSpPr>
          <p:cNvPr id="94" name="Rechteck 93"/>
          <p:cNvSpPr/>
          <p:nvPr/>
        </p:nvSpPr>
        <p:spPr>
          <a:xfrm>
            <a:off x="6518931" y="2369097"/>
            <a:ext cx="1102164" cy="769441"/>
          </a:xfrm>
          <a:prstGeom prst="rect">
            <a:avLst/>
          </a:prstGeom>
        </p:spPr>
        <p:txBody>
          <a:bodyPr wrap="square">
            <a:spAutoFit/>
          </a:bodyPr>
          <a:lstStyle/>
          <a:p>
            <a:r>
              <a:rPr lang="en-US" sz="1100" kern="0" dirty="0">
                <a:solidFill>
                  <a:srgbClr val="2E68A3"/>
                </a:solidFill>
                <a:latin typeface="+mn-lt"/>
              </a:rPr>
              <a:t>EITI-</a:t>
            </a:r>
          </a:p>
          <a:p>
            <a:r>
              <a:rPr lang="en-US" sz="1100" kern="0" dirty="0" err="1">
                <a:solidFill>
                  <a:srgbClr val="2E68A3"/>
                </a:solidFill>
                <a:latin typeface="+mn-lt"/>
              </a:rPr>
              <a:t>Kandidatur-antrag</a:t>
            </a:r>
            <a:r>
              <a:rPr lang="en-US" sz="1100" kern="0" dirty="0">
                <a:solidFill>
                  <a:srgbClr val="2E68A3"/>
                </a:solidFill>
                <a:latin typeface="+mn-lt"/>
              </a:rPr>
              <a:t> </a:t>
            </a:r>
            <a:r>
              <a:rPr lang="en-US" sz="1100" kern="0" dirty="0" err="1">
                <a:solidFill>
                  <a:srgbClr val="2E68A3"/>
                </a:solidFill>
                <a:latin typeface="+mn-lt"/>
              </a:rPr>
              <a:t>mit</a:t>
            </a:r>
            <a:endParaRPr lang="en-US" sz="1100" kern="0" dirty="0">
              <a:solidFill>
                <a:srgbClr val="2E68A3"/>
              </a:solidFill>
              <a:latin typeface="+mn-lt"/>
            </a:endParaRPr>
          </a:p>
          <a:p>
            <a:r>
              <a:rPr lang="en-US" sz="1100" kern="0" dirty="0" err="1">
                <a:solidFill>
                  <a:srgbClr val="2E68A3"/>
                </a:solidFill>
                <a:latin typeface="+mn-lt"/>
              </a:rPr>
              <a:t>Arbeitsplan</a:t>
            </a:r>
            <a:endParaRPr lang="en-US" sz="1100" kern="0" dirty="0">
              <a:solidFill>
                <a:srgbClr val="2E68A3"/>
              </a:solidFill>
              <a:latin typeface="+mn-lt"/>
            </a:endParaRPr>
          </a:p>
        </p:txBody>
      </p:sp>
      <p:sp>
        <p:nvSpPr>
          <p:cNvPr id="96" name="Oval 25"/>
          <p:cNvSpPr>
            <a:spLocks noChangeAspect="1" noChangeArrowheads="1"/>
          </p:cNvSpPr>
          <p:nvPr>
            <p:custDataLst>
              <p:tags r:id="rId2"/>
            </p:custDataLst>
          </p:nvPr>
        </p:nvSpPr>
        <p:spPr bwMode="gray">
          <a:xfrm>
            <a:off x="6597969" y="211049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a:t>
            </a:r>
          </a:p>
        </p:txBody>
      </p:sp>
      <p:sp>
        <p:nvSpPr>
          <p:cNvPr id="97" name="Oval 25"/>
          <p:cNvSpPr>
            <a:spLocks noChangeAspect="1" noChangeArrowheads="1"/>
          </p:cNvSpPr>
          <p:nvPr>
            <p:custDataLst>
              <p:tags r:id="rId3"/>
            </p:custDataLst>
          </p:nvPr>
        </p:nvSpPr>
        <p:spPr bwMode="gray">
          <a:xfrm>
            <a:off x="1013001" y="2095859"/>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a:t>
            </a:r>
          </a:p>
        </p:txBody>
      </p:sp>
      <p:sp>
        <p:nvSpPr>
          <p:cNvPr id="98" name="Eingekerbter Richtungspfeil 97"/>
          <p:cNvSpPr/>
          <p:nvPr/>
        </p:nvSpPr>
        <p:spPr bwMode="auto">
          <a:xfrm>
            <a:off x="4271649"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9" name="Rechteck 98"/>
          <p:cNvSpPr/>
          <p:nvPr/>
        </p:nvSpPr>
        <p:spPr bwMode="auto">
          <a:xfrm>
            <a:off x="428849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0" name="Rechteck 99"/>
          <p:cNvSpPr/>
          <p:nvPr/>
        </p:nvSpPr>
        <p:spPr>
          <a:xfrm>
            <a:off x="4265521" y="2369097"/>
            <a:ext cx="1102164" cy="430887"/>
          </a:xfrm>
          <a:prstGeom prst="rect">
            <a:avLst/>
          </a:prstGeom>
        </p:spPr>
        <p:txBody>
          <a:bodyPr wrap="square">
            <a:spAutoFit/>
          </a:bodyPr>
          <a:lstStyle/>
          <a:p>
            <a:r>
              <a:rPr lang="en-US" sz="1100" kern="0" dirty="0">
                <a:solidFill>
                  <a:srgbClr val="2E68A3"/>
                </a:solidFill>
                <a:latin typeface="+mn-lt"/>
              </a:rPr>
              <a:t>1. </a:t>
            </a:r>
            <a:r>
              <a:rPr lang="en-US" sz="1100" kern="0" dirty="0" err="1">
                <a:solidFill>
                  <a:srgbClr val="2E68A3"/>
                </a:solidFill>
                <a:latin typeface="+mn-lt"/>
              </a:rPr>
              <a:t>Sitzung</a:t>
            </a:r>
            <a:r>
              <a:rPr lang="en-US" sz="1100" kern="0" dirty="0">
                <a:solidFill>
                  <a:srgbClr val="2E68A3"/>
                </a:solidFill>
                <a:latin typeface="+mn-lt"/>
              </a:rPr>
              <a:t> </a:t>
            </a:r>
          </a:p>
          <a:p>
            <a:r>
              <a:rPr lang="en-US" sz="1100" kern="0" dirty="0">
                <a:solidFill>
                  <a:srgbClr val="2E68A3"/>
                </a:solidFill>
                <a:latin typeface="+mn-lt"/>
              </a:rPr>
              <a:t>der MSG</a:t>
            </a:r>
          </a:p>
        </p:txBody>
      </p:sp>
      <p:sp>
        <p:nvSpPr>
          <p:cNvPr id="101" name="Oval 109"/>
          <p:cNvSpPr>
            <a:spLocks noChangeArrowheads="1"/>
          </p:cNvSpPr>
          <p:nvPr>
            <p:custDataLst>
              <p:tags r:id="rId4"/>
            </p:custDataLst>
          </p:nvPr>
        </p:nvSpPr>
        <p:spPr bwMode="gray">
          <a:xfrm>
            <a:off x="5172905"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02" name="Textfeld 101"/>
          <p:cNvSpPr txBox="1"/>
          <p:nvPr/>
        </p:nvSpPr>
        <p:spPr>
          <a:xfrm>
            <a:off x="4329040" y="3589643"/>
            <a:ext cx="849381" cy="261610"/>
          </a:xfrm>
          <a:prstGeom prst="rect">
            <a:avLst/>
          </a:prstGeom>
          <a:noFill/>
        </p:spPr>
        <p:txBody>
          <a:bodyPr wrap="square" rtlCol="0" anchor="t">
            <a:spAutoFit/>
          </a:bodyPr>
          <a:lstStyle/>
          <a:p>
            <a:r>
              <a:rPr lang="de-DE" sz="1100" dirty="0">
                <a:solidFill>
                  <a:schemeClr val="bg1"/>
                </a:solidFill>
                <a:latin typeface="+mn-lt"/>
              </a:rPr>
              <a:t>Mär 2015</a:t>
            </a:r>
          </a:p>
        </p:txBody>
      </p:sp>
      <p:sp>
        <p:nvSpPr>
          <p:cNvPr id="103" name="Oval 25"/>
          <p:cNvSpPr>
            <a:spLocks noChangeAspect="1" noChangeArrowheads="1"/>
          </p:cNvSpPr>
          <p:nvPr>
            <p:custDataLst>
              <p:tags r:id="rId5"/>
            </p:custDataLst>
          </p:nvPr>
        </p:nvSpPr>
        <p:spPr bwMode="gray">
          <a:xfrm>
            <a:off x="4338005"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IV</a:t>
            </a:r>
          </a:p>
        </p:txBody>
      </p:sp>
      <p:sp>
        <p:nvSpPr>
          <p:cNvPr id="104" name="Eingekerbter Richtungspfeil 103"/>
          <p:cNvSpPr/>
          <p:nvPr/>
        </p:nvSpPr>
        <p:spPr bwMode="auto">
          <a:xfrm>
            <a:off x="2040343"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05" name="Rechteck 104"/>
          <p:cNvSpPr/>
          <p:nvPr/>
        </p:nvSpPr>
        <p:spPr bwMode="auto">
          <a:xfrm>
            <a:off x="2045564" y="2194268"/>
            <a:ext cx="107494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6" name="Rechteck 105"/>
          <p:cNvSpPr/>
          <p:nvPr/>
        </p:nvSpPr>
        <p:spPr>
          <a:xfrm>
            <a:off x="2011724" y="2369096"/>
            <a:ext cx="1213289" cy="1107996"/>
          </a:xfrm>
          <a:prstGeom prst="rect">
            <a:avLst/>
          </a:prstGeom>
        </p:spPr>
        <p:txBody>
          <a:bodyPr wrap="square">
            <a:spAutoFit/>
          </a:bodyPr>
          <a:lstStyle/>
          <a:p>
            <a:r>
              <a:rPr lang="de-DE" sz="1100" kern="0" dirty="0">
                <a:solidFill>
                  <a:srgbClr val="2E68A3"/>
                </a:solidFill>
                <a:latin typeface="+mn-lt"/>
              </a:rPr>
              <a:t>Benennung einer ranghohen Persönlichkeit zum EITI-  Beauftragten</a:t>
            </a:r>
          </a:p>
        </p:txBody>
      </p:sp>
      <p:sp>
        <p:nvSpPr>
          <p:cNvPr id="107" name="Oval 107"/>
          <p:cNvSpPr>
            <a:spLocks noChangeArrowheads="1"/>
          </p:cNvSpPr>
          <p:nvPr>
            <p:custDataLst>
              <p:tags r:id="rId6"/>
            </p:custDataLst>
          </p:nvPr>
        </p:nvSpPr>
        <p:spPr bwMode="gray">
          <a:xfrm>
            <a:off x="2954929"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108" name="Textfeld 107"/>
          <p:cNvSpPr txBox="1"/>
          <p:nvPr/>
        </p:nvSpPr>
        <p:spPr>
          <a:xfrm>
            <a:off x="2157376" y="3589643"/>
            <a:ext cx="784694"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109" name="Oval 25"/>
          <p:cNvSpPr>
            <a:spLocks noChangeAspect="1" noChangeArrowheads="1"/>
          </p:cNvSpPr>
          <p:nvPr>
            <p:custDataLst>
              <p:tags r:id="rId7"/>
            </p:custDataLst>
          </p:nvPr>
        </p:nvSpPr>
        <p:spPr bwMode="gray">
          <a:xfrm>
            <a:off x="2136191" y="2125718"/>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a:t>
            </a:r>
          </a:p>
        </p:txBody>
      </p:sp>
      <p:sp>
        <p:nvSpPr>
          <p:cNvPr id="112" name="Eingekerbter Richtungspfeil 111"/>
          <p:cNvSpPr/>
          <p:nvPr/>
        </p:nvSpPr>
        <p:spPr bwMode="auto">
          <a:xfrm>
            <a:off x="5387302"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3" name="Oval 109"/>
          <p:cNvSpPr>
            <a:spLocks noChangeArrowheads="1"/>
          </p:cNvSpPr>
          <p:nvPr>
            <p:custDataLst>
              <p:tags r:id="rId8"/>
            </p:custDataLst>
          </p:nvPr>
        </p:nvSpPr>
        <p:spPr bwMode="gray">
          <a:xfrm>
            <a:off x="6281894"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14" name="Rechteck 113"/>
          <p:cNvSpPr/>
          <p:nvPr/>
        </p:nvSpPr>
        <p:spPr bwMode="auto">
          <a:xfrm>
            <a:off x="541168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dirty="0">
              <a:solidFill>
                <a:schemeClr val="bg1">
                  <a:lumMod val="50000"/>
                </a:schemeClr>
              </a:solidFill>
            </a:endParaRPr>
          </a:p>
        </p:txBody>
      </p:sp>
      <p:sp>
        <p:nvSpPr>
          <p:cNvPr id="115" name="Textfeld 114"/>
          <p:cNvSpPr txBox="1"/>
          <p:nvPr/>
        </p:nvSpPr>
        <p:spPr>
          <a:xfrm>
            <a:off x="5474818" y="3588774"/>
            <a:ext cx="834311" cy="261610"/>
          </a:xfrm>
          <a:prstGeom prst="rect">
            <a:avLst/>
          </a:prstGeom>
          <a:noFill/>
        </p:spPr>
        <p:txBody>
          <a:bodyPr wrap="square" rtlCol="0" anchor="t">
            <a:spAutoFit/>
          </a:bodyPr>
          <a:lstStyle/>
          <a:p>
            <a:r>
              <a:rPr lang="de-DE" sz="1100" dirty="0">
                <a:solidFill>
                  <a:schemeClr val="bg1"/>
                </a:solidFill>
                <a:latin typeface="+mn-lt"/>
              </a:rPr>
              <a:t>Mär 2015</a:t>
            </a:r>
          </a:p>
        </p:txBody>
      </p:sp>
      <p:sp>
        <p:nvSpPr>
          <p:cNvPr id="116" name="Rechteck 115"/>
          <p:cNvSpPr/>
          <p:nvPr/>
        </p:nvSpPr>
        <p:spPr>
          <a:xfrm>
            <a:off x="5340892" y="2369096"/>
            <a:ext cx="1102164" cy="600164"/>
          </a:xfrm>
          <a:prstGeom prst="rect">
            <a:avLst/>
          </a:prstGeom>
        </p:spPr>
        <p:txBody>
          <a:bodyPr wrap="square">
            <a:spAutoFit/>
          </a:bodyPr>
          <a:lstStyle/>
          <a:p>
            <a:r>
              <a:rPr lang="de-DE" sz="1100" kern="0" dirty="0" err="1">
                <a:solidFill>
                  <a:srgbClr val="2E68A3"/>
                </a:solidFill>
                <a:latin typeface="+mn-lt"/>
              </a:rPr>
              <a:t>Scoping</a:t>
            </a:r>
            <a:r>
              <a:rPr lang="de-DE" sz="1100" kern="0" dirty="0">
                <a:solidFill>
                  <a:srgbClr val="2E68A3"/>
                </a:solidFill>
                <a:latin typeface="+mn-lt"/>
              </a:rPr>
              <a:t>-Studie</a:t>
            </a:r>
          </a:p>
          <a:p>
            <a:endParaRPr lang="de-DE" sz="1100" kern="0" dirty="0">
              <a:solidFill>
                <a:srgbClr val="2E68A3"/>
              </a:solidFill>
              <a:latin typeface="+mn-lt"/>
            </a:endParaRPr>
          </a:p>
        </p:txBody>
      </p:sp>
      <p:sp>
        <p:nvSpPr>
          <p:cNvPr id="117" name="Oval 25"/>
          <p:cNvSpPr>
            <a:spLocks noChangeAspect="1" noChangeArrowheads="1"/>
          </p:cNvSpPr>
          <p:nvPr>
            <p:custDataLst>
              <p:tags r:id="rId9"/>
            </p:custDataLst>
          </p:nvPr>
        </p:nvSpPr>
        <p:spPr bwMode="gray">
          <a:xfrm>
            <a:off x="5492307"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a:t>
            </a:r>
          </a:p>
        </p:txBody>
      </p:sp>
      <p:sp>
        <p:nvSpPr>
          <p:cNvPr id="118" name="Eingekerbter Richtungspfeil 117"/>
          <p:cNvSpPr/>
          <p:nvPr/>
        </p:nvSpPr>
        <p:spPr bwMode="auto">
          <a:xfrm>
            <a:off x="3155996"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9" name="Rechteck 118"/>
          <p:cNvSpPr/>
          <p:nvPr/>
        </p:nvSpPr>
        <p:spPr bwMode="auto">
          <a:xfrm>
            <a:off x="316530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20" name="Rechteck 119"/>
          <p:cNvSpPr/>
          <p:nvPr/>
        </p:nvSpPr>
        <p:spPr>
          <a:xfrm>
            <a:off x="3151493" y="2369096"/>
            <a:ext cx="1102164" cy="600164"/>
          </a:xfrm>
          <a:prstGeom prst="rect">
            <a:avLst/>
          </a:prstGeom>
        </p:spPr>
        <p:txBody>
          <a:bodyPr wrap="square">
            <a:spAutoFit/>
          </a:bodyPr>
          <a:lstStyle/>
          <a:p>
            <a:r>
              <a:rPr lang="de-DE" sz="1100" kern="0" dirty="0">
                <a:solidFill>
                  <a:srgbClr val="2E68A3"/>
                </a:solidFill>
                <a:latin typeface="+mn-lt"/>
              </a:rPr>
              <a:t>Transparenz-</a:t>
            </a:r>
          </a:p>
          <a:p>
            <a:r>
              <a:rPr lang="de-DE" sz="1100" kern="0" dirty="0">
                <a:solidFill>
                  <a:srgbClr val="2E68A3"/>
                </a:solidFill>
                <a:latin typeface="+mn-lt"/>
              </a:rPr>
              <a:t>Gipfel</a:t>
            </a:r>
          </a:p>
          <a:p>
            <a:r>
              <a:rPr lang="de-DE" sz="1100" kern="0" dirty="0">
                <a:solidFill>
                  <a:srgbClr val="2E68A3"/>
                </a:solidFill>
                <a:latin typeface="+mn-lt"/>
              </a:rPr>
              <a:t>26.11.14</a:t>
            </a:r>
          </a:p>
        </p:txBody>
      </p:sp>
      <p:sp>
        <p:nvSpPr>
          <p:cNvPr id="121" name="Oval 109"/>
          <p:cNvSpPr>
            <a:spLocks noChangeArrowheads="1"/>
          </p:cNvSpPr>
          <p:nvPr>
            <p:custDataLst>
              <p:tags r:id="rId10"/>
            </p:custDataLst>
          </p:nvPr>
        </p:nvSpPr>
        <p:spPr bwMode="gray">
          <a:xfrm>
            <a:off x="4063917"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22" name="Textfeld 121"/>
          <p:cNvSpPr txBox="1"/>
          <p:nvPr/>
        </p:nvSpPr>
        <p:spPr>
          <a:xfrm>
            <a:off x="3215012" y="3589643"/>
            <a:ext cx="849381" cy="261610"/>
          </a:xfrm>
          <a:prstGeom prst="rect">
            <a:avLst/>
          </a:prstGeom>
          <a:noFill/>
        </p:spPr>
        <p:txBody>
          <a:bodyPr wrap="square" rtlCol="0" anchor="t">
            <a:spAutoFit/>
          </a:bodyPr>
          <a:lstStyle/>
          <a:p>
            <a:r>
              <a:rPr lang="de-DE" sz="1100" dirty="0">
                <a:solidFill>
                  <a:schemeClr val="bg1"/>
                </a:solidFill>
                <a:latin typeface="+mn-lt"/>
              </a:rPr>
              <a:t>Nov 2014</a:t>
            </a:r>
          </a:p>
        </p:txBody>
      </p:sp>
      <p:sp>
        <p:nvSpPr>
          <p:cNvPr id="123" name="Oval 25"/>
          <p:cNvSpPr>
            <a:spLocks noChangeAspect="1" noChangeArrowheads="1"/>
          </p:cNvSpPr>
          <p:nvPr>
            <p:custDataLst>
              <p:tags r:id="rId11"/>
            </p:custDataLst>
          </p:nvPr>
        </p:nvSpPr>
        <p:spPr bwMode="gray">
          <a:xfrm>
            <a:off x="3222240"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III</a:t>
            </a:r>
          </a:p>
        </p:txBody>
      </p:sp>
      <p:sp>
        <p:nvSpPr>
          <p:cNvPr id="56" name="Oval 107"/>
          <p:cNvSpPr>
            <a:spLocks noChangeArrowheads="1"/>
          </p:cNvSpPr>
          <p:nvPr>
            <p:custDataLst>
              <p:tags r:id="rId12"/>
            </p:custDataLst>
          </p:nvPr>
        </p:nvSpPr>
        <p:spPr bwMode="gray">
          <a:xfrm>
            <a:off x="7390882"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59" name="Eingekerbter Richtungspfeil 58"/>
          <p:cNvSpPr/>
          <p:nvPr/>
        </p:nvSpPr>
        <p:spPr bwMode="auto">
          <a:xfrm>
            <a:off x="7618606"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61" name="Rechteck 60"/>
          <p:cNvSpPr/>
          <p:nvPr/>
        </p:nvSpPr>
        <p:spPr bwMode="auto">
          <a:xfrm>
            <a:off x="7658062"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3" name="Textfeld 62"/>
          <p:cNvSpPr txBox="1"/>
          <p:nvPr/>
        </p:nvSpPr>
        <p:spPr>
          <a:xfrm>
            <a:off x="7708701" y="3589643"/>
            <a:ext cx="791171" cy="261610"/>
          </a:xfrm>
          <a:prstGeom prst="rect">
            <a:avLst/>
          </a:prstGeom>
          <a:noFill/>
        </p:spPr>
        <p:txBody>
          <a:bodyPr wrap="square" rtlCol="0" anchor="t">
            <a:spAutoFit/>
          </a:bodyPr>
          <a:lstStyle/>
          <a:p>
            <a:r>
              <a:rPr lang="de-DE" sz="1100" dirty="0">
                <a:solidFill>
                  <a:schemeClr val="bg1"/>
                </a:solidFill>
                <a:latin typeface="+mn-lt"/>
              </a:rPr>
              <a:t>Feb 2016</a:t>
            </a:r>
          </a:p>
        </p:txBody>
      </p:sp>
      <p:sp>
        <p:nvSpPr>
          <p:cNvPr id="64" name="Rechteck 63"/>
          <p:cNvSpPr/>
          <p:nvPr/>
        </p:nvSpPr>
        <p:spPr>
          <a:xfrm>
            <a:off x="7634409" y="2369096"/>
            <a:ext cx="1102164" cy="600164"/>
          </a:xfrm>
          <a:prstGeom prst="rect">
            <a:avLst/>
          </a:prstGeom>
        </p:spPr>
        <p:txBody>
          <a:bodyPr wrap="square">
            <a:spAutoFit/>
          </a:bodyPr>
          <a:lstStyle/>
          <a:p>
            <a:r>
              <a:rPr lang="en-US" sz="1100" kern="0" dirty="0" err="1">
                <a:solidFill>
                  <a:srgbClr val="2E68A3"/>
                </a:solidFill>
                <a:latin typeface="+mn-lt"/>
              </a:rPr>
              <a:t>Annahme</a:t>
            </a:r>
            <a:r>
              <a:rPr lang="en-US" sz="1100" kern="0" dirty="0">
                <a:solidFill>
                  <a:srgbClr val="2E68A3"/>
                </a:solidFill>
                <a:latin typeface="+mn-lt"/>
              </a:rPr>
              <a:t> der </a:t>
            </a:r>
            <a:r>
              <a:rPr lang="en-US" sz="1100" kern="0" dirty="0" err="1">
                <a:solidFill>
                  <a:srgbClr val="2E68A3"/>
                </a:solidFill>
                <a:latin typeface="+mn-lt"/>
              </a:rPr>
              <a:t>Kandidatur</a:t>
            </a:r>
            <a:endParaRPr lang="en-US" sz="1100" kern="0" dirty="0">
              <a:solidFill>
                <a:srgbClr val="2E68A3"/>
              </a:solidFill>
              <a:latin typeface="+mn-lt"/>
            </a:endParaRPr>
          </a:p>
        </p:txBody>
      </p:sp>
      <p:sp>
        <p:nvSpPr>
          <p:cNvPr id="65" name="Oval 25"/>
          <p:cNvSpPr>
            <a:spLocks noChangeAspect="1" noChangeArrowheads="1"/>
          </p:cNvSpPr>
          <p:nvPr>
            <p:custDataLst>
              <p:tags r:id="rId13"/>
            </p:custDataLst>
          </p:nvPr>
        </p:nvSpPr>
        <p:spPr bwMode="gray">
          <a:xfrm>
            <a:off x="7721159" y="210154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a:t>
            </a:r>
          </a:p>
        </p:txBody>
      </p:sp>
      <p:sp>
        <p:nvSpPr>
          <p:cNvPr id="69" name="Oval 107"/>
          <p:cNvSpPr>
            <a:spLocks noChangeArrowheads="1"/>
          </p:cNvSpPr>
          <p:nvPr>
            <p:custDataLst>
              <p:tags r:id="rId14"/>
            </p:custDataLst>
          </p:nvPr>
        </p:nvSpPr>
        <p:spPr bwMode="gray">
          <a:xfrm>
            <a:off x="8499871"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71" name="Eingekerbter Richtungspfeil 52"/>
          <p:cNvSpPr/>
          <p:nvPr/>
        </p:nvSpPr>
        <p:spPr bwMode="auto">
          <a:xfrm>
            <a:off x="913116"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4" name="Oval 107"/>
          <p:cNvSpPr>
            <a:spLocks noChangeArrowheads="1"/>
          </p:cNvSpPr>
          <p:nvPr>
            <p:custDataLst>
              <p:tags r:id="rId15"/>
            </p:custDataLst>
          </p:nvPr>
        </p:nvSpPr>
        <p:spPr bwMode="gray">
          <a:xfrm>
            <a:off x="1834366" y="571757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75" name="Textfeld 74"/>
          <p:cNvSpPr txBox="1"/>
          <p:nvPr/>
        </p:nvSpPr>
        <p:spPr>
          <a:xfrm>
            <a:off x="1067016" y="5706312"/>
            <a:ext cx="828000" cy="261610"/>
          </a:xfrm>
          <a:prstGeom prst="rect">
            <a:avLst/>
          </a:prstGeom>
          <a:noFill/>
        </p:spPr>
        <p:txBody>
          <a:bodyPr wrap="square" rtlCol="0" anchor="t">
            <a:spAutoFit/>
          </a:bodyPr>
          <a:lstStyle/>
          <a:p>
            <a:r>
              <a:rPr lang="de-DE" sz="1100" dirty="0">
                <a:solidFill>
                  <a:schemeClr val="bg1"/>
                </a:solidFill>
                <a:latin typeface="+mn-lt"/>
              </a:rPr>
              <a:t>Okt 2018</a:t>
            </a:r>
          </a:p>
        </p:txBody>
      </p:sp>
      <p:sp>
        <p:nvSpPr>
          <p:cNvPr id="77" name="Eingekerbter Richtungspfeil 52"/>
          <p:cNvSpPr/>
          <p:nvPr/>
        </p:nvSpPr>
        <p:spPr bwMode="auto">
          <a:xfrm>
            <a:off x="8717523" y="3532745"/>
            <a:ext cx="130578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8" name="Rechteck 77"/>
          <p:cNvSpPr/>
          <p:nvPr/>
        </p:nvSpPr>
        <p:spPr bwMode="auto">
          <a:xfrm>
            <a:off x="8797822" y="2186210"/>
            <a:ext cx="1078398"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9" name="Rechteck 78"/>
          <p:cNvSpPr/>
          <p:nvPr/>
        </p:nvSpPr>
        <p:spPr>
          <a:xfrm>
            <a:off x="8790800" y="2408929"/>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Erster </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80" name="Oval 107"/>
          <p:cNvSpPr>
            <a:spLocks noChangeArrowheads="1"/>
          </p:cNvSpPr>
          <p:nvPr>
            <p:custDataLst>
              <p:tags r:id="rId16"/>
            </p:custDataLst>
          </p:nvPr>
        </p:nvSpPr>
        <p:spPr bwMode="gray">
          <a:xfrm>
            <a:off x="9667289" y="361352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81" name="Textfeld 80"/>
          <p:cNvSpPr txBox="1"/>
          <p:nvPr/>
        </p:nvSpPr>
        <p:spPr>
          <a:xfrm>
            <a:off x="8865330" y="3559309"/>
            <a:ext cx="828000" cy="261610"/>
          </a:xfrm>
          <a:prstGeom prst="rect">
            <a:avLst/>
          </a:prstGeom>
          <a:noFill/>
        </p:spPr>
        <p:txBody>
          <a:bodyPr wrap="square" rtlCol="0" anchor="t">
            <a:spAutoFit/>
          </a:bodyPr>
          <a:lstStyle/>
          <a:p>
            <a:r>
              <a:rPr lang="de-DE" sz="1100" dirty="0">
                <a:solidFill>
                  <a:schemeClr val="bg1"/>
                </a:solidFill>
                <a:latin typeface="+mn-lt"/>
              </a:rPr>
              <a:t>Aug 2017</a:t>
            </a:r>
          </a:p>
        </p:txBody>
      </p:sp>
      <p:sp>
        <p:nvSpPr>
          <p:cNvPr id="82" name="Oval 25"/>
          <p:cNvSpPr>
            <a:spLocks noChangeAspect="1" noChangeArrowheads="1"/>
          </p:cNvSpPr>
          <p:nvPr>
            <p:custDataLst>
              <p:tags r:id="rId17"/>
            </p:custDataLst>
          </p:nvPr>
        </p:nvSpPr>
        <p:spPr bwMode="gray">
          <a:xfrm>
            <a:off x="8868792" y="211347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VIII</a:t>
            </a:r>
          </a:p>
        </p:txBody>
      </p:sp>
      <p:sp>
        <p:nvSpPr>
          <p:cNvPr id="57" name="Eingekerbter Richtungspfeil 52"/>
          <p:cNvSpPr/>
          <p:nvPr/>
        </p:nvSpPr>
        <p:spPr bwMode="auto">
          <a:xfrm>
            <a:off x="2017244" y="5652519"/>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8" name="Oval 107"/>
          <p:cNvSpPr>
            <a:spLocks noChangeArrowheads="1"/>
          </p:cNvSpPr>
          <p:nvPr>
            <p:custDataLst>
              <p:tags r:id="rId18"/>
            </p:custDataLst>
          </p:nvPr>
        </p:nvSpPr>
        <p:spPr bwMode="gray">
          <a:xfrm>
            <a:off x="2938494" y="572067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60" name="Textfeld 59"/>
          <p:cNvSpPr txBox="1"/>
          <p:nvPr/>
        </p:nvSpPr>
        <p:spPr>
          <a:xfrm>
            <a:off x="2171144" y="5709417"/>
            <a:ext cx="828000" cy="261610"/>
          </a:xfrm>
          <a:prstGeom prst="rect">
            <a:avLst/>
          </a:prstGeom>
          <a:noFill/>
        </p:spPr>
        <p:txBody>
          <a:bodyPr wrap="square" rtlCol="0" anchor="t">
            <a:spAutoFit/>
          </a:bodyPr>
          <a:lstStyle/>
          <a:p>
            <a:r>
              <a:rPr lang="de-DE" sz="1100" dirty="0">
                <a:solidFill>
                  <a:schemeClr val="bg1"/>
                </a:solidFill>
                <a:latin typeface="+mn-lt"/>
              </a:rPr>
              <a:t>Nov 2018</a:t>
            </a:r>
          </a:p>
        </p:txBody>
      </p:sp>
      <p:sp>
        <p:nvSpPr>
          <p:cNvPr id="67" name="Rechteck 66"/>
          <p:cNvSpPr/>
          <p:nvPr/>
        </p:nvSpPr>
        <p:spPr bwMode="auto">
          <a:xfrm>
            <a:off x="924690" y="430791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8" name="Rechteck 67"/>
          <p:cNvSpPr/>
          <p:nvPr/>
        </p:nvSpPr>
        <p:spPr>
          <a:xfrm>
            <a:off x="895835" y="4482739"/>
            <a:ext cx="1156190"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Aktualisierung des ersten </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70" name="Oval 25"/>
          <p:cNvSpPr>
            <a:spLocks noChangeAspect="1" noChangeArrowheads="1"/>
          </p:cNvSpPr>
          <p:nvPr>
            <p:custDataLst>
              <p:tags r:id="rId19"/>
            </p:custDataLst>
          </p:nvPr>
        </p:nvSpPr>
        <p:spPr bwMode="gray">
          <a:xfrm>
            <a:off x="955190" y="419746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IX</a:t>
            </a:r>
          </a:p>
        </p:txBody>
      </p:sp>
      <p:sp>
        <p:nvSpPr>
          <p:cNvPr id="72" name="Rechteck 71"/>
          <p:cNvSpPr/>
          <p:nvPr/>
        </p:nvSpPr>
        <p:spPr bwMode="auto">
          <a:xfrm>
            <a:off x="2053706" y="432657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3" name="Rechteck 72"/>
          <p:cNvSpPr/>
          <p:nvPr/>
        </p:nvSpPr>
        <p:spPr>
          <a:xfrm>
            <a:off x="2043514" y="4501400"/>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Beginn I. Validierung</a:t>
            </a:r>
          </a:p>
        </p:txBody>
      </p:sp>
      <p:sp>
        <p:nvSpPr>
          <p:cNvPr id="76" name="Oval 25"/>
          <p:cNvSpPr>
            <a:spLocks noChangeAspect="1" noChangeArrowheads="1"/>
          </p:cNvSpPr>
          <p:nvPr>
            <p:custDataLst>
              <p:tags r:id="rId20"/>
            </p:custDataLst>
          </p:nvPr>
        </p:nvSpPr>
        <p:spPr bwMode="gray">
          <a:xfrm>
            <a:off x="2040260" y="4200572"/>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a:t>
            </a:r>
          </a:p>
        </p:txBody>
      </p:sp>
      <p:sp>
        <p:nvSpPr>
          <p:cNvPr id="83" name="Eingekerbter Richtungspfeil 52"/>
          <p:cNvSpPr/>
          <p:nvPr/>
        </p:nvSpPr>
        <p:spPr bwMode="auto">
          <a:xfrm>
            <a:off x="3129458" y="5665543"/>
            <a:ext cx="1211355" cy="368128"/>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84" name="Oval 107"/>
          <p:cNvSpPr>
            <a:spLocks noChangeArrowheads="1"/>
          </p:cNvSpPr>
          <p:nvPr>
            <p:custDataLst>
              <p:tags r:id="rId21"/>
            </p:custDataLst>
          </p:nvPr>
        </p:nvSpPr>
        <p:spPr bwMode="gray">
          <a:xfrm>
            <a:off x="4041281" y="570201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86" name="Textfeld 85"/>
          <p:cNvSpPr txBox="1"/>
          <p:nvPr/>
        </p:nvSpPr>
        <p:spPr>
          <a:xfrm>
            <a:off x="3234758" y="5699948"/>
            <a:ext cx="902443" cy="261610"/>
          </a:xfrm>
          <a:prstGeom prst="rect">
            <a:avLst/>
          </a:prstGeom>
          <a:noFill/>
        </p:spPr>
        <p:txBody>
          <a:bodyPr wrap="square" rtlCol="0" anchor="t">
            <a:spAutoFit/>
          </a:bodyPr>
          <a:lstStyle/>
          <a:p>
            <a:r>
              <a:rPr lang="de-DE" sz="1100" dirty="0">
                <a:solidFill>
                  <a:schemeClr val="bg1"/>
                </a:solidFill>
                <a:latin typeface="+mn-lt"/>
              </a:rPr>
              <a:t>Mai 2019</a:t>
            </a:r>
          </a:p>
        </p:txBody>
      </p:sp>
      <p:sp>
        <p:nvSpPr>
          <p:cNvPr id="87" name="Rechteck 86"/>
          <p:cNvSpPr/>
          <p:nvPr/>
        </p:nvSpPr>
        <p:spPr bwMode="auto">
          <a:xfrm>
            <a:off x="3156493" y="430791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90" name="Rechteck 89"/>
          <p:cNvSpPr/>
          <p:nvPr/>
        </p:nvSpPr>
        <p:spPr>
          <a:xfrm>
            <a:off x="3146301" y="4482739"/>
            <a:ext cx="1115383"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EITI-konformes Land </a:t>
            </a:r>
          </a:p>
        </p:txBody>
      </p:sp>
      <p:sp>
        <p:nvSpPr>
          <p:cNvPr id="93" name="Eingekerbter Richtungspfeil 52"/>
          <p:cNvSpPr/>
          <p:nvPr/>
        </p:nvSpPr>
        <p:spPr bwMode="auto">
          <a:xfrm>
            <a:off x="4251928"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5" name="Oval 107"/>
          <p:cNvSpPr>
            <a:spLocks noChangeArrowheads="1"/>
          </p:cNvSpPr>
          <p:nvPr>
            <p:custDataLst>
              <p:tags r:id="rId22"/>
            </p:custDataLst>
          </p:nvPr>
        </p:nvSpPr>
        <p:spPr bwMode="gray">
          <a:xfrm>
            <a:off x="5173178" y="571757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10" name="Textfeld 109"/>
          <p:cNvSpPr txBox="1"/>
          <p:nvPr/>
        </p:nvSpPr>
        <p:spPr>
          <a:xfrm>
            <a:off x="4405828" y="5706312"/>
            <a:ext cx="828000" cy="261610"/>
          </a:xfrm>
          <a:prstGeom prst="rect">
            <a:avLst/>
          </a:prstGeom>
          <a:noFill/>
        </p:spPr>
        <p:txBody>
          <a:bodyPr wrap="square" rtlCol="0" anchor="t">
            <a:spAutoFit/>
          </a:bodyPr>
          <a:lstStyle/>
          <a:p>
            <a:r>
              <a:rPr lang="de-DE" sz="1100" dirty="0">
                <a:solidFill>
                  <a:schemeClr val="bg1"/>
                </a:solidFill>
                <a:latin typeface="+mn-lt"/>
              </a:rPr>
              <a:t>Dez 2019</a:t>
            </a:r>
          </a:p>
        </p:txBody>
      </p:sp>
      <p:sp>
        <p:nvSpPr>
          <p:cNvPr id="111" name="Rechteck 110"/>
          <p:cNvSpPr/>
          <p:nvPr/>
        </p:nvSpPr>
        <p:spPr bwMode="auto">
          <a:xfrm>
            <a:off x="4284249"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24" name="Rechteck 123"/>
          <p:cNvSpPr/>
          <p:nvPr/>
        </p:nvSpPr>
        <p:spPr>
          <a:xfrm>
            <a:off x="4278197" y="4498295"/>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Zweiter </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125" name="Oval 25"/>
          <p:cNvSpPr>
            <a:spLocks noChangeAspect="1" noChangeArrowheads="1"/>
          </p:cNvSpPr>
          <p:nvPr>
            <p:custDataLst>
              <p:tags r:id="rId23"/>
            </p:custDataLst>
          </p:nvPr>
        </p:nvSpPr>
        <p:spPr bwMode="gray">
          <a:xfrm>
            <a:off x="4274944" y="419746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a:t>
            </a:r>
          </a:p>
        </p:txBody>
      </p:sp>
      <p:sp>
        <p:nvSpPr>
          <p:cNvPr id="132" name="Oval 25"/>
          <p:cNvSpPr>
            <a:spLocks noChangeAspect="1" noChangeArrowheads="1"/>
          </p:cNvSpPr>
          <p:nvPr>
            <p:custDataLst>
              <p:tags r:id="rId24"/>
            </p:custDataLst>
          </p:nvPr>
        </p:nvSpPr>
        <p:spPr bwMode="gray">
          <a:xfrm>
            <a:off x="3158897" y="422095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
        <p:nvSpPr>
          <p:cNvPr id="91" name="Rechteck 90"/>
          <p:cNvSpPr/>
          <p:nvPr/>
        </p:nvSpPr>
        <p:spPr bwMode="auto">
          <a:xfrm>
            <a:off x="5419633" y="431434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26" name="Eingekerbter Richtungspfeil 52"/>
          <p:cNvSpPr/>
          <p:nvPr/>
        </p:nvSpPr>
        <p:spPr bwMode="auto">
          <a:xfrm>
            <a:off x="5395500" y="5654321"/>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27" name="Oval 25"/>
          <p:cNvSpPr>
            <a:spLocks noChangeAspect="1" noChangeArrowheads="1"/>
          </p:cNvSpPr>
          <p:nvPr>
            <p:custDataLst>
              <p:tags r:id="rId25"/>
            </p:custDataLst>
          </p:nvPr>
        </p:nvSpPr>
        <p:spPr bwMode="gray">
          <a:xfrm>
            <a:off x="5410469" y="422430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XIII</a:t>
            </a:r>
          </a:p>
        </p:txBody>
      </p:sp>
      <p:sp>
        <p:nvSpPr>
          <p:cNvPr id="128" name="Rechteck 127"/>
          <p:cNvSpPr/>
          <p:nvPr/>
        </p:nvSpPr>
        <p:spPr>
          <a:xfrm>
            <a:off x="5436309" y="4498295"/>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Dritter</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129" name="Textfeld 128"/>
          <p:cNvSpPr txBox="1"/>
          <p:nvPr/>
        </p:nvSpPr>
        <p:spPr>
          <a:xfrm>
            <a:off x="5528298" y="5709417"/>
            <a:ext cx="828000" cy="261610"/>
          </a:xfrm>
          <a:prstGeom prst="rect">
            <a:avLst/>
          </a:prstGeom>
          <a:noFill/>
        </p:spPr>
        <p:txBody>
          <a:bodyPr wrap="square" rtlCol="0" anchor="t">
            <a:spAutoFit/>
          </a:bodyPr>
          <a:lstStyle/>
          <a:p>
            <a:r>
              <a:rPr lang="de-DE" sz="1100" dirty="0">
                <a:solidFill>
                  <a:schemeClr val="bg1"/>
                </a:solidFill>
                <a:latin typeface="+mn-lt"/>
              </a:rPr>
              <a:t>Feb 2021</a:t>
            </a:r>
          </a:p>
        </p:txBody>
      </p:sp>
      <p:sp>
        <p:nvSpPr>
          <p:cNvPr id="130" name="Oval 107"/>
          <p:cNvSpPr>
            <a:spLocks noChangeArrowheads="1"/>
          </p:cNvSpPr>
          <p:nvPr>
            <p:custDataLst>
              <p:tags r:id="rId26"/>
            </p:custDataLst>
          </p:nvPr>
        </p:nvSpPr>
        <p:spPr bwMode="gray">
          <a:xfrm>
            <a:off x="6297408" y="5731064"/>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31" name="Rechteck 130">
            <a:extLst>
              <a:ext uri="{FF2B5EF4-FFF2-40B4-BE49-F238E27FC236}">
                <a16:creationId xmlns:a16="http://schemas.microsoft.com/office/drawing/2014/main" id="{8C69FE3B-8625-4E15-8EB5-AD7F3B37CF8E}"/>
              </a:ext>
            </a:extLst>
          </p:cNvPr>
          <p:cNvSpPr/>
          <p:nvPr/>
        </p:nvSpPr>
        <p:spPr bwMode="auto">
          <a:xfrm>
            <a:off x="6522597" y="4320195"/>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33" name="Eingekerbter Richtungspfeil 52">
            <a:extLst>
              <a:ext uri="{FF2B5EF4-FFF2-40B4-BE49-F238E27FC236}">
                <a16:creationId xmlns:a16="http://schemas.microsoft.com/office/drawing/2014/main" id="{4C5F27EA-9256-48CF-A933-21009220B5FF}"/>
              </a:ext>
            </a:extLst>
          </p:cNvPr>
          <p:cNvSpPr/>
          <p:nvPr/>
        </p:nvSpPr>
        <p:spPr bwMode="auto">
          <a:xfrm>
            <a:off x="6522597"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38" name="Rechteck 137">
            <a:extLst>
              <a:ext uri="{FF2B5EF4-FFF2-40B4-BE49-F238E27FC236}">
                <a16:creationId xmlns:a16="http://schemas.microsoft.com/office/drawing/2014/main" id="{A0734472-3053-4803-9769-04FBBF7796F9}"/>
              </a:ext>
            </a:extLst>
          </p:cNvPr>
          <p:cNvSpPr/>
          <p:nvPr/>
        </p:nvSpPr>
        <p:spPr>
          <a:xfrm>
            <a:off x="6498467" y="4520939"/>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Vierter</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139" name="Oval 25">
            <a:extLst>
              <a:ext uri="{FF2B5EF4-FFF2-40B4-BE49-F238E27FC236}">
                <a16:creationId xmlns:a16="http://schemas.microsoft.com/office/drawing/2014/main" id="{65120D72-5707-479A-A52C-F093AB14CBA1}"/>
              </a:ext>
            </a:extLst>
          </p:cNvPr>
          <p:cNvSpPr>
            <a:spLocks noChangeAspect="1" noChangeArrowheads="1"/>
          </p:cNvSpPr>
          <p:nvPr>
            <p:custDataLst>
              <p:tags r:id="rId27"/>
            </p:custDataLst>
          </p:nvPr>
        </p:nvSpPr>
        <p:spPr bwMode="gray">
          <a:xfrm>
            <a:off x="6542240" y="4217318"/>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XIV</a:t>
            </a:r>
          </a:p>
        </p:txBody>
      </p:sp>
      <p:sp>
        <p:nvSpPr>
          <p:cNvPr id="140" name="Textfeld 139">
            <a:extLst>
              <a:ext uri="{FF2B5EF4-FFF2-40B4-BE49-F238E27FC236}">
                <a16:creationId xmlns:a16="http://schemas.microsoft.com/office/drawing/2014/main" id="{DA42C9FA-86D5-4216-81C5-9A5D84E3CB03}"/>
              </a:ext>
            </a:extLst>
          </p:cNvPr>
          <p:cNvSpPr txBox="1"/>
          <p:nvPr/>
        </p:nvSpPr>
        <p:spPr>
          <a:xfrm>
            <a:off x="6636908" y="5713995"/>
            <a:ext cx="828000" cy="261610"/>
          </a:xfrm>
          <a:prstGeom prst="rect">
            <a:avLst/>
          </a:prstGeom>
          <a:noFill/>
        </p:spPr>
        <p:txBody>
          <a:bodyPr wrap="square" rtlCol="0" anchor="t">
            <a:spAutoFit/>
          </a:bodyPr>
          <a:lstStyle/>
          <a:p>
            <a:r>
              <a:rPr lang="de-DE" sz="1100" dirty="0">
                <a:solidFill>
                  <a:schemeClr val="bg1"/>
                </a:solidFill>
                <a:latin typeface="+mn-lt"/>
              </a:rPr>
              <a:t>Feb 2022</a:t>
            </a:r>
          </a:p>
        </p:txBody>
      </p:sp>
      <p:sp>
        <p:nvSpPr>
          <p:cNvPr id="134" name="Rechteck 133">
            <a:extLst>
              <a:ext uri="{FF2B5EF4-FFF2-40B4-BE49-F238E27FC236}">
                <a16:creationId xmlns:a16="http://schemas.microsoft.com/office/drawing/2014/main" id="{90FE0EA8-A5D2-4928-AFF6-6439168231EF}"/>
              </a:ext>
            </a:extLst>
          </p:cNvPr>
          <p:cNvSpPr/>
          <p:nvPr/>
        </p:nvSpPr>
        <p:spPr bwMode="auto">
          <a:xfrm>
            <a:off x="7645204"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35" name="Eingekerbter Richtungspfeil 52">
            <a:extLst>
              <a:ext uri="{FF2B5EF4-FFF2-40B4-BE49-F238E27FC236}">
                <a16:creationId xmlns:a16="http://schemas.microsoft.com/office/drawing/2014/main" id="{AD81C7DB-9355-4284-85E9-C01F89B5BEF8}"/>
              </a:ext>
            </a:extLst>
          </p:cNvPr>
          <p:cNvSpPr/>
          <p:nvPr/>
        </p:nvSpPr>
        <p:spPr bwMode="auto">
          <a:xfrm>
            <a:off x="7661542" y="5654320"/>
            <a:ext cx="1168419"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36" name="Oval 107">
            <a:extLst>
              <a:ext uri="{FF2B5EF4-FFF2-40B4-BE49-F238E27FC236}">
                <a16:creationId xmlns:a16="http://schemas.microsoft.com/office/drawing/2014/main" id="{B1B440CA-6C4A-43B3-809B-53942E7B4AE1}"/>
              </a:ext>
            </a:extLst>
          </p:cNvPr>
          <p:cNvSpPr>
            <a:spLocks noChangeArrowheads="1"/>
          </p:cNvSpPr>
          <p:nvPr>
            <p:custDataLst>
              <p:tags r:id="rId28"/>
            </p:custDataLst>
          </p:nvPr>
        </p:nvSpPr>
        <p:spPr bwMode="gray">
          <a:xfrm>
            <a:off x="8478689" y="572797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a:solidFill>
                  <a:srgbClr val="33CC33"/>
                </a:solidFill>
                <a:sym typeface="Wingdings" pitchFamily="2" charset="2"/>
              </a:rPr>
              <a:t></a:t>
            </a:r>
            <a:endParaRPr lang="de-DE" altLang="de-DE" sz="1100" dirty="0">
              <a:solidFill>
                <a:srgbClr val="33CC33"/>
              </a:solidFill>
              <a:latin typeface="+mn-lt"/>
              <a:sym typeface="Wingdings" pitchFamily="2" charset="2"/>
            </a:endParaRPr>
          </a:p>
        </p:txBody>
      </p:sp>
      <p:sp>
        <p:nvSpPr>
          <p:cNvPr id="141" name="Rechteck 140">
            <a:extLst>
              <a:ext uri="{FF2B5EF4-FFF2-40B4-BE49-F238E27FC236}">
                <a16:creationId xmlns:a16="http://schemas.microsoft.com/office/drawing/2014/main" id="{A93FB795-3D0C-4E2F-86E9-EEABEE66BC81}"/>
              </a:ext>
            </a:extLst>
          </p:cNvPr>
          <p:cNvSpPr/>
          <p:nvPr/>
        </p:nvSpPr>
        <p:spPr>
          <a:xfrm>
            <a:off x="7615881" y="4548796"/>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Fünfter</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142" name="Oval 25">
            <a:extLst>
              <a:ext uri="{FF2B5EF4-FFF2-40B4-BE49-F238E27FC236}">
                <a16:creationId xmlns:a16="http://schemas.microsoft.com/office/drawing/2014/main" id="{DC4F8B6E-1C60-44BF-9163-ED16196BABA3}"/>
              </a:ext>
            </a:extLst>
          </p:cNvPr>
          <p:cNvSpPr>
            <a:spLocks noChangeAspect="1" noChangeArrowheads="1"/>
          </p:cNvSpPr>
          <p:nvPr>
            <p:custDataLst>
              <p:tags r:id="rId29"/>
            </p:custDataLst>
          </p:nvPr>
        </p:nvSpPr>
        <p:spPr bwMode="gray">
          <a:xfrm>
            <a:off x="7706445" y="422855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a:t>
            </a:r>
          </a:p>
        </p:txBody>
      </p:sp>
      <p:sp>
        <p:nvSpPr>
          <p:cNvPr id="143" name="Textfeld 142">
            <a:extLst>
              <a:ext uri="{FF2B5EF4-FFF2-40B4-BE49-F238E27FC236}">
                <a16:creationId xmlns:a16="http://schemas.microsoft.com/office/drawing/2014/main" id="{3D36B568-89C4-43FA-A51E-77EA300CCAE5}"/>
              </a:ext>
            </a:extLst>
          </p:cNvPr>
          <p:cNvSpPr txBox="1"/>
          <p:nvPr/>
        </p:nvSpPr>
        <p:spPr>
          <a:xfrm>
            <a:off x="7759515" y="5717267"/>
            <a:ext cx="828000" cy="261610"/>
          </a:xfrm>
          <a:prstGeom prst="rect">
            <a:avLst/>
          </a:prstGeom>
          <a:noFill/>
        </p:spPr>
        <p:txBody>
          <a:bodyPr wrap="square" rtlCol="0" anchor="t">
            <a:spAutoFit/>
          </a:bodyPr>
          <a:lstStyle/>
          <a:p>
            <a:r>
              <a:rPr lang="de-DE" sz="1100" dirty="0">
                <a:solidFill>
                  <a:schemeClr val="bg1"/>
                </a:solidFill>
                <a:latin typeface="+mn-lt"/>
              </a:rPr>
              <a:t>Feb 2023</a:t>
            </a:r>
          </a:p>
        </p:txBody>
      </p:sp>
      <p:sp>
        <p:nvSpPr>
          <p:cNvPr id="4" name="Rechteck 3">
            <a:extLst>
              <a:ext uri="{FF2B5EF4-FFF2-40B4-BE49-F238E27FC236}">
                <a16:creationId xmlns:a16="http://schemas.microsoft.com/office/drawing/2014/main" id="{F224CA03-1F44-A7EF-12D6-6A61ABEFBAF2}"/>
              </a:ext>
            </a:extLst>
          </p:cNvPr>
          <p:cNvSpPr/>
          <p:nvPr/>
        </p:nvSpPr>
        <p:spPr bwMode="auto">
          <a:xfrm>
            <a:off x="8750010"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5" name="Rechteck 4">
            <a:extLst>
              <a:ext uri="{FF2B5EF4-FFF2-40B4-BE49-F238E27FC236}">
                <a16:creationId xmlns:a16="http://schemas.microsoft.com/office/drawing/2014/main" id="{8F1DA18E-3B85-FEED-F30D-A9A1BABC9FE8}"/>
              </a:ext>
            </a:extLst>
          </p:cNvPr>
          <p:cNvSpPr/>
          <p:nvPr/>
        </p:nvSpPr>
        <p:spPr>
          <a:xfrm>
            <a:off x="8755392" y="4541701"/>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Beginn II. Validierung</a:t>
            </a:r>
          </a:p>
        </p:txBody>
      </p:sp>
      <p:sp>
        <p:nvSpPr>
          <p:cNvPr id="6" name="Eingekerbter Richtungspfeil 52">
            <a:extLst>
              <a:ext uri="{FF2B5EF4-FFF2-40B4-BE49-F238E27FC236}">
                <a16:creationId xmlns:a16="http://schemas.microsoft.com/office/drawing/2014/main" id="{F69A2DB1-E87D-2AE2-A4B0-4587BD9E52F3}"/>
              </a:ext>
            </a:extLst>
          </p:cNvPr>
          <p:cNvSpPr/>
          <p:nvPr/>
        </p:nvSpPr>
        <p:spPr bwMode="auto">
          <a:xfrm>
            <a:off x="8742814" y="5654319"/>
            <a:ext cx="116337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 name="Textfeld 6">
            <a:extLst>
              <a:ext uri="{FF2B5EF4-FFF2-40B4-BE49-F238E27FC236}">
                <a16:creationId xmlns:a16="http://schemas.microsoft.com/office/drawing/2014/main" id="{F532FCDA-069A-03E0-E1CE-FC97761E103C}"/>
              </a:ext>
            </a:extLst>
          </p:cNvPr>
          <p:cNvSpPr txBox="1"/>
          <p:nvPr/>
        </p:nvSpPr>
        <p:spPr>
          <a:xfrm>
            <a:off x="8877202" y="5699480"/>
            <a:ext cx="828000" cy="261610"/>
          </a:xfrm>
          <a:prstGeom prst="rect">
            <a:avLst/>
          </a:prstGeom>
          <a:noFill/>
        </p:spPr>
        <p:txBody>
          <a:bodyPr wrap="square" rtlCol="0" anchor="t">
            <a:spAutoFit/>
          </a:bodyPr>
          <a:lstStyle/>
          <a:p>
            <a:r>
              <a:rPr lang="de-DE" sz="1100" dirty="0">
                <a:solidFill>
                  <a:schemeClr val="bg1"/>
                </a:solidFill>
                <a:latin typeface="+mn-lt"/>
              </a:rPr>
              <a:t>Okt 2023</a:t>
            </a:r>
          </a:p>
        </p:txBody>
      </p:sp>
      <p:sp>
        <p:nvSpPr>
          <p:cNvPr id="8" name="Rechteck 7">
            <a:extLst>
              <a:ext uri="{FF2B5EF4-FFF2-40B4-BE49-F238E27FC236}">
                <a16:creationId xmlns:a16="http://schemas.microsoft.com/office/drawing/2014/main" id="{41CC85A9-3393-3375-4D27-17E0DC47574F}"/>
              </a:ext>
            </a:extLst>
          </p:cNvPr>
          <p:cNvSpPr/>
          <p:nvPr/>
        </p:nvSpPr>
        <p:spPr bwMode="auto">
          <a:xfrm>
            <a:off x="9854816"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 name="Oval 25">
            <a:extLst>
              <a:ext uri="{FF2B5EF4-FFF2-40B4-BE49-F238E27FC236}">
                <a16:creationId xmlns:a16="http://schemas.microsoft.com/office/drawing/2014/main" id="{DA21842B-9922-005A-4113-E7D0AB787696}"/>
              </a:ext>
            </a:extLst>
          </p:cNvPr>
          <p:cNvSpPr>
            <a:spLocks noChangeAspect="1" noChangeArrowheads="1"/>
          </p:cNvSpPr>
          <p:nvPr>
            <p:custDataLst>
              <p:tags r:id="rId30"/>
            </p:custDataLst>
          </p:nvPr>
        </p:nvSpPr>
        <p:spPr bwMode="gray">
          <a:xfrm>
            <a:off x="8806314" y="422022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XVI</a:t>
            </a:r>
          </a:p>
        </p:txBody>
      </p:sp>
      <p:sp>
        <p:nvSpPr>
          <p:cNvPr id="11" name="Rechteck 10">
            <a:extLst>
              <a:ext uri="{FF2B5EF4-FFF2-40B4-BE49-F238E27FC236}">
                <a16:creationId xmlns:a16="http://schemas.microsoft.com/office/drawing/2014/main" id="{9074F2FB-AC00-E1C8-8709-3F4041DAF3DB}"/>
              </a:ext>
            </a:extLst>
          </p:cNvPr>
          <p:cNvSpPr/>
          <p:nvPr/>
        </p:nvSpPr>
        <p:spPr>
          <a:xfrm>
            <a:off x="9828575" y="4546162"/>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Sechster</a:t>
            </a:r>
          </a:p>
          <a:p>
            <a:r>
              <a:rPr lang="de-DE" sz="1100" kern="0" dirty="0">
                <a:solidFill>
                  <a:srgbClr val="2E68A3"/>
                </a:solidFill>
                <a:latin typeface="Arial" panose="020B0604020202020204" pitchFamily="34" charset="0"/>
                <a:cs typeface="Arial" panose="020B0604020202020204" pitchFamily="34" charset="0"/>
              </a:rPr>
              <a:t>D-EITI-Bericht</a:t>
            </a:r>
          </a:p>
        </p:txBody>
      </p:sp>
      <p:sp>
        <p:nvSpPr>
          <p:cNvPr id="12" name="Eingekerbter Richtungspfeil 52">
            <a:extLst>
              <a:ext uri="{FF2B5EF4-FFF2-40B4-BE49-F238E27FC236}">
                <a16:creationId xmlns:a16="http://schemas.microsoft.com/office/drawing/2014/main" id="{B8E4781F-5FDA-E4CB-6925-31E524E940B4}"/>
              </a:ext>
            </a:extLst>
          </p:cNvPr>
          <p:cNvSpPr/>
          <p:nvPr/>
        </p:nvSpPr>
        <p:spPr bwMode="auto">
          <a:xfrm>
            <a:off x="9832937" y="5654318"/>
            <a:ext cx="116337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3" name="Textfeld 12">
            <a:extLst>
              <a:ext uri="{FF2B5EF4-FFF2-40B4-BE49-F238E27FC236}">
                <a16:creationId xmlns:a16="http://schemas.microsoft.com/office/drawing/2014/main" id="{7F58EC71-B8FE-A194-38E5-BDBB928E18D0}"/>
              </a:ext>
            </a:extLst>
          </p:cNvPr>
          <p:cNvSpPr txBox="1"/>
          <p:nvPr/>
        </p:nvSpPr>
        <p:spPr>
          <a:xfrm>
            <a:off x="9952657" y="5713992"/>
            <a:ext cx="828000" cy="261610"/>
          </a:xfrm>
          <a:prstGeom prst="rect">
            <a:avLst/>
          </a:prstGeom>
          <a:noFill/>
        </p:spPr>
        <p:txBody>
          <a:bodyPr wrap="square" rtlCol="0" anchor="t">
            <a:spAutoFit/>
          </a:bodyPr>
          <a:lstStyle/>
          <a:p>
            <a:r>
              <a:rPr lang="de-DE" sz="1100" dirty="0">
                <a:solidFill>
                  <a:schemeClr val="bg1"/>
                </a:solidFill>
                <a:latin typeface="+mn-lt"/>
              </a:rPr>
              <a:t>Dez 2023</a:t>
            </a:r>
          </a:p>
        </p:txBody>
      </p:sp>
      <p:sp>
        <p:nvSpPr>
          <p:cNvPr id="14" name="Oval 25">
            <a:extLst>
              <a:ext uri="{FF2B5EF4-FFF2-40B4-BE49-F238E27FC236}">
                <a16:creationId xmlns:a16="http://schemas.microsoft.com/office/drawing/2014/main" id="{37D32717-B51C-A276-57EC-F5EB5F00CF94}"/>
              </a:ext>
            </a:extLst>
          </p:cNvPr>
          <p:cNvSpPr>
            <a:spLocks noChangeAspect="1" noChangeArrowheads="1"/>
          </p:cNvSpPr>
          <p:nvPr>
            <p:custDataLst>
              <p:tags r:id="rId31"/>
            </p:custDataLst>
          </p:nvPr>
        </p:nvSpPr>
        <p:spPr bwMode="gray">
          <a:xfrm>
            <a:off x="9931952" y="424629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XVII</a:t>
            </a:r>
          </a:p>
        </p:txBody>
      </p:sp>
      <p:sp>
        <p:nvSpPr>
          <p:cNvPr id="15" name="Oval 107">
            <a:extLst>
              <a:ext uri="{FF2B5EF4-FFF2-40B4-BE49-F238E27FC236}">
                <a16:creationId xmlns:a16="http://schemas.microsoft.com/office/drawing/2014/main" id="{0707F717-B2D4-3E07-1755-FDFFE5E31680}"/>
              </a:ext>
            </a:extLst>
          </p:cNvPr>
          <p:cNvSpPr>
            <a:spLocks noChangeArrowheads="1"/>
          </p:cNvSpPr>
          <p:nvPr>
            <p:custDataLst>
              <p:tags r:id="rId32"/>
            </p:custDataLst>
          </p:nvPr>
        </p:nvSpPr>
        <p:spPr bwMode="gray">
          <a:xfrm>
            <a:off x="7406178" y="572423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6" name="Oval 107">
            <a:extLst>
              <a:ext uri="{FF2B5EF4-FFF2-40B4-BE49-F238E27FC236}">
                <a16:creationId xmlns:a16="http://schemas.microsoft.com/office/drawing/2014/main" id="{85E92149-77E5-7277-64D1-89E65832BE18}"/>
              </a:ext>
            </a:extLst>
          </p:cNvPr>
          <p:cNvSpPr>
            <a:spLocks noChangeArrowheads="1"/>
          </p:cNvSpPr>
          <p:nvPr>
            <p:custDataLst>
              <p:tags r:id="rId33"/>
            </p:custDataLst>
          </p:nvPr>
        </p:nvSpPr>
        <p:spPr bwMode="gray">
          <a:xfrm>
            <a:off x="9602943" y="571399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7" name="Oval 107">
            <a:extLst>
              <a:ext uri="{FF2B5EF4-FFF2-40B4-BE49-F238E27FC236}">
                <a16:creationId xmlns:a16="http://schemas.microsoft.com/office/drawing/2014/main" id="{BD02DFF4-9109-F04B-5B92-724312B41F3B}"/>
              </a:ext>
            </a:extLst>
          </p:cNvPr>
          <p:cNvSpPr>
            <a:spLocks noChangeArrowheads="1"/>
          </p:cNvSpPr>
          <p:nvPr>
            <p:custDataLst>
              <p:tags r:id="rId34"/>
            </p:custDataLst>
          </p:nvPr>
        </p:nvSpPr>
        <p:spPr bwMode="gray">
          <a:xfrm>
            <a:off x="10697394" y="571399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Tree>
    <p:extLst>
      <p:ext uri="{BB962C8B-B14F-4D97-AF65-F5344CB8AC3E}">
        <p14:creationId xmlns:p14="http://schemas.microsoft.com/office/powerpoint/2010/main" val="20323530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Von der Kandidatur zum EITI-konformen Land: Was steht noch bevor?</a:t>
            </a:r>
            <a:br>
              <a:rPr lang="de-DE" b="1" dirty="0">
                <a:latin typeface="Calibri" panose="020F0502020204030204" pitchFamily="34" charset="0"/>
              </a:rPr>
            </a:br>
            <a:endParaRPr lang="de-DE" b="1" dirty="0"/>
          </a:p>
        </p:txBody>
      </p:sp>
      <p:sp>
        <p:nvSpPr>
          <p:cNvPr id="118" name="Eingekerbter Richtungspfeil 117"/>
          <p:cNvSpPr/>
          <p:nvPr/>
        </p:nvSpPr>
        <p:spPr bwMode="auto">
          <a:xfrm>
            <a:off x="4379287"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9" name="Rechteck 118"/>
          <p:cNvSpPr/>
          <p:nvPr/>
        </p:nvSpPr>
        <p:spPr bwMode="auto">
          <a:xfrm>
            <a:off x="4388595"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a:p>
        </p:txBody>
      </p:sp>
      <p:sp>
        <p:nvSpPr>
          <p:cNvPr id="120" name="Rechteck 119"/>
          <p:cNvSpPr/>
          <p:nvPr/>
        </p:nvSpPr>
        <p:spPr>
          <a:xfrm>
            <a:off x="4374784" y="2792133"/>
            <a:ext cx="1102164"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EITI-konformes Land </a:t>
            </a:r>
          </a:p>
        </p:txBody>
      </p:sp>
      <p:sp>
        <p:nvSpPr>
          <p:cNvPr id="121" name="Oval 109"/>
          <p:cNvSpPr>
            <a:spLocks noChangeArrowheads="1"/>
          </p:cNvSpPr>
          <p:nvPr>
            <p:custDataLst>
              <p:tags r:id="rId1"/>
            </p:custDataLst>
          </p:nvPr>
        </p:nvSpPr>
        <p:spPr bwMode="gray">
          <a:xfrm>
            <a:off x="5287208"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22" name="Textfeld 121"/>
          <p:cNvSpPr txBox="1"/>
          <p:nvPr/>
        </p:nvSpPr>
        <p:spPr>
          <a:xfrm>
            <a:off x="4438301" y="4012680"/>
            <a:ext cx="900000" cy="261610"/>
          </a:xfrm>
          <a:prstGeom prst="rect">
            <a:avLst/>
          </a:prstGeom>
          <a:noFill/>
        </p:spPr>
        <p:txBody>
          <a:bodyPr wrap="square" rtlCol="0" anchor="t">
            <a:spAutoFit/>
          </a:bodyPr>
          <a:lstStyle/>
          <a:p>
            <a:r>
              <a:rPr lang="de-DE" sz="1100" dirty="0">
                <a:solidFill>
                  <a:schemeClr val="bg1"/>
                </a:solidFill>
                <a:latin typeface="+mn-lt"/>
              </a:rPr>
              <a:t>Mai 2019</a:t>
            </a:r>
          </a:p>
        </p:txBody>
      </p:sp>
      <p:sp>
        <p:nvSpPr>
          <p:cNvPr id="123" name="Oval 25"/>
          <p:cNvSpPr>
            <a:spLocks noChangeAspect="1" noChangeArrowheads="1"/>
          </p:cNvSpPr>
          <p:nvPr>
            <p:custDataLst>
              <p:tags r:id="rId2"/>
            </p:custDataLst>
          </p:nvPr>
        </p:nvSpPr>
        <p:spPr bwMode="gray">
          <a:xfrm>
            <a:off x="4366065"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
        <p:nvSpPr>
          <p:cNvPr id="46" name="Eingekerbter Richtungspfeil 45"/>
          <p:cNvSpPr/>
          <p:nvPr/>
        </p:nvSpPr>
        <p:spPr bwMode="auto">
          <a:xfrm>
            <a:off x="5529171" y="4022758"/>
            <a:ext cx="535154" cy="251391"/>
          </a:xfrm>
          <a:prstGeom prst="chevron">
            <a:avLst>
              <a:gd name="adj" fmla="val 31378"/>
            </a:avLst>
          </a:prstGeom>
          <a:solidFill>
            <a:schemeClr val="tx1">
              <a:lumMod val="65000"/>
              <a:lumOff val="3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8" name="Rechteck 47"/>
          <p:cNvSpPr/>
          <p:nvPr/>
        </p:nvSpPr>
        <p:spPr bwMode="auto">
          <a:xfrm>
            <a:off x="5663663" y="3140715"/>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49" name="Eingekerbter Richtungspfeil 48"/>
          <p:cNvSpPr/>
          <p:nvPr/>
        </p:nvSpPr>
        <p:spPr bwMode="auto">
          <a:xfrm>
            <a:off x="6041659" y="4040441"/>
            <a:ext cx="456129" cy="216025"/>
          </a:xfrm>
          <a:prstGeom prst="chevron">
            <a:avLst>
              <a:gd name="adj" fmla="val 3137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50" name="Rechteck 49"/>
          <p:cNvSpPr/>
          <p:nvPr/>
        </p:nvSpPr>
        <p:spPr bwMode="auto">
          <a:xfrm>
            <a:off x="6168022" y="3140715"/>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1" name="Rechteck 50"/>
          <p:cNvSpPr/>
          <p:nvPr/>
        </p:nvSpPr>
        <p:spPr>
          <a:xfrm>
            <a:off x="5592842" y="3344539"/>
            <a:ext cx="1110332" cy="430887"/>
          </a:xfrm>
          <a:prstGeom prst="rect">
            <a:avLst/>
          </a:prstGeom>
        </p:spPr>
        <p:txBody>
          <a:bodyPr wrap="square">
            <a:spAutoFit/>
          </a:bodyPr>
          <a:lstStyle/>
          <a:p>
            <a:pPr algn="ctr"/>
            <a:r>
              <a:rPr lang="de-DE" sz="1100" kern="0" dirty="0">
                <a:solidFill>
                  <a:srgbClr val="2E68A3"/>
                </a:solidFill>
                <a:latin typeface="Arial" panose="020B0604020202020204" pitchFamily="34" charset="0"/>
                <a:cs typeface="Arial" panose="020B0604020202020204" pitchFamily="34" charset="0"/>
              </a:rPr>
              <a:t>Jährliche Berichte</a:t>
            </a:r>
          </a:p>
        </p:txBody>
      </p:sp>
      <p:sp>
        <p:nvSpPr>
          <p:cNvPr id="52" name="Rechteck 51"/>
          <p:cNvSpPr/>
          <p:nvPr/>
        </p:nvSpPr>
        <p:spPr bwMode="auto">
          <a:xfrm>
            <a:off x="5666141" y="4326823"/>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4" name="Rechteck 53"/>
          <p:cNvSpPr/>
          <p:nvPr/>
        </p:nvSpPr>
        <p:spPr bwMode="auto">
          <a:xfrm>
            <a:off x="6170500" y="4326823"/>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7" name="Rechteck 56"/>
          <p:cNvSpPr/>
          <p:nvPr/>
        </p:nvSpPr>
        <p:spPr>
          <a:xfrm>
            <a:off x="5595320" y="4500714"/>
            <a:ext cx="1110332" cy="261610"/>
          </a:xfrm>
          <a:prstGeom prst="rect">
            <a:avLst/>
          </a:prstGeom>
        </p:spPr>
        <p:txBody>
          <a:bodyPr wrap="square">
            <a:spAutoFit/>
          </a:bodyPr>
          <a:lstStyle/>
          <a:p>
            <a:pPr algn="ctr"/>
            <a:r>
              <a:rPr lang="de-DE" sz="1100" kern="0" dirty="0">
                <a:solidFill>
                  <a:srgbClr val="2E68A3"/>
                </a:solidFill>
                <a:latin typeface="Arial" panose="020B0604020202020204" pitchFamily="34" charset="0"/>
                <a:cs typeface="Arial" panose="020B0604020202020204" pitchFamily="34" charset="0"/>
              </a:rPr>
              <a:t>Validierungen</a:t>
            </a:r>
          </a:p>
        </p:txBody>
      </p:sp>
      <p:sp>
        <p:nvSpPr>
          <p:cNvPr id="58" name="Eingekerbter Richtungspfeil 57"/>
          <p:cNvSpPr/>
          <p:nvPr/>
        </p:nvSpPr>
        <p:spPr bwMode="auto">
          <a:xfrm>
            <a:off x="6497788" y="4072252"/>
            <a:ext cx="316841" cy="152400"/>
          </a:xfrm>
          <a:prstGeom prst="chevron">
            <a:avLst>
              <a:gd name="adj" fmla="val 31378"/>
            </a:avLst>
          </a:prstGeom>
          <a:solidFill>
            <a:schemeClr val="bg1">
              <a:lumMod val="75000"/>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774DA511-B8DF-412F-91FB-E988AAECC2E5}"/>
              </a:ext>
            </a:extLst>
          </p:cNvPr>
          <p:cNvSpPr/>
          <p:nvPr/>
        </p:nvSpPr>
        <p:spPr bwMode="auto">
          <a:xfrm>
            <a:off x="7569680" y="2117177"/>
            <a:ext cx="1819373" cy="838986"/>
          </a:xfrm>
          <a:prstGeom prst="ellipse">
            <a:avLst/>
          </a:prstGeom>
          <a:solidFill>
            <a:schemeClr val="accent1">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chemeClr val="bg1"/>
              </a:solidFill>
            </a:endParaRPr>
          </a:p>
        </p:txBody>
      </p:sp>
      <p:sp>
        <p:nvSpPr>
          <p:cNvPr id="21" name="Rechteck 20">
            <a:extLst>
              <a:ext uri="{FF2B5EF4-FFF2-40B4-BE49-F238E27FC236}">
                <a16:creationId xmlns:a16="http://schemas.microsoft.com/office/drawing/2014/main" id="{990F383A-D05E-41B1-A0DC-A59536A0E09E}"/>
              </a:ext>
            </a:extLst>
          </p:cNvPr>
          <p:cNvSpPr/>
          <p:nvPr/>
        </p:nvSpPr>
        <p:spPr>
          <a:xfrm>
            <a:off x="7902538" y="2397805"/>
            <a:ext cx="1389706" cy="276999"/>
          </a:xfrm>
          <a:prstGeom prst="rect">
            <a:avLst/>
          </a:prstGeom>
        </p:spPr>
        <p:txBody>
          <a:bodyPr wrap="square">
            <a:spAutoFit/>
          </a:bodyPr>
          <a:lstStyle/>
          <a:p>
            <a:r>
              <a:rPr lang="de-DE" sz="1200" kern="0" dirty="0">
                <a:solidFill>
                  <a:srgbClr val="2E68A3"/>
                </a:solidFill>
                <a:latin typeface="Arial" panose="020B0604020202020204" pitchFamily="34" charset="0"/>
                <a:cs typeface="Arial" panose="020B0604020202020204" pitchFamily="34" charset="0"/>
              </a:rPr>
              <a:t>Sonderthemen</a:t>
            </a:r>
          </a:p>
        </p:txBody>
      </p:sp>
      <p:sp>
        <p:nvSpPr>
          <p:cNvPr id="22" name="Ellipse 21">
            <a:extLst>
              <a:ext uri="{FF2B5EF4-FFF2-40B4-BE49-F238E27FC236}">
                <a16:creationId xmlns:a16="http://schemas.microsoft.com/office/drawing/2014/main" id="{D19AE058-2F32-4E26-B2FD-FD413FA91DBC}"/>
              </a:ext>
            </a:extLst>
          </p:cNvPr>
          <p:cNvSpPr/>
          <p:nvPr/>
        </p:nvSpPr>
        <p:spPr bwMode="auto">
          <a:xfrm>
            <a:off x="8773854" y="3429000"/>
            <a:ext cx="1819373" cy="838986"/>
          </a:xfrm>
          <a:prstGeom prst="ellipse">
            <a:avLst/>
          </a:prstGeom>
          <a:solidFill>
            <a:schemeClr val="accent1">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3" name="Rechteck 22">
            <a:extLst>
              <a:ext uri="{FF2B5EF4-FFF2-40B4-BE49-F238E27FC236}">
                <a16:creationId xmlns:a16="http://schemas.microsoft.com/office/drawing/2014/main" id="{0A1C7239-98E1-448D-AAE0-5ADEBFD2B549}"/>
              </a:ext>
            </a:extLst>
          </p:cNvPr>
          <p:cNvSpPr/>
          <p:nvPr/>
        </p:nvSpPr>
        <p:spPr>
          <a:xfrm>
            <a:off x="9101808" y="3638059"/>
            <a:ext cx="1389706" cy="461665"/>
          </a:xfrm>
          <a:prstGeom prst="rect">
            <a:avLst/>
          </a:prstGeom>
        </p:spPr>
        <p:txBody>
          <a:bodyPr wrap="square">
            <a:spAutoFit/>
          </a:bodyPr>
          <a:lstStyle/>
          <a:p>
            <a:r>
              <a:rPr lang="de-DE" sz="1200" kern="0" dirty="0">
                <a:solidFill>
                  <a:srgbClr val="2E68A3"/>
                </a:solidFill>
                <a:latin typeface="Arial" panose="020B0604020202020204" pitchFamily="34" charset="0"/>
                <a:cs typeface="Arial" panose="020B0604020202020204" pitchFamily="34" charset="0"/>
              </a:rPr>
              <a:t>Systematische Offenlegung</a:t>
            </a:r>
          </a:p>
        </p:txBody>
      </p:sp>
      <p:sp>
        <p:nvSpPr>
          <p:cNvPr id="24" name="Ellipse 23">
            <a:extLst>
              <a:ext uri="{FF2B5EF4-FFF2-40B4-BE49-F238E27FC236}">
                <a16:creationId xmlns:a16="http://schemas.microsoft.com/office/drawing/2014/main" id="{7D4970BA-9D65-4B2B-98A2-9489CCAAAAA6}"/>
              </a:ext>
            </a:extLst>
          </p:cNvPr>
          <p:cNvSpPr/>
          <p:nvPr/>
        </p:nvSpPr>
        <p:spPr bwMode="auto">
          <a:xfrm>
            <a:off x="7472871" y="4740823"/>
            <a:ext cx="1819373" cy="838986"/>
          </a:xfrm>
          <a:prstGeom prst="ellipse">
            <a:avLst/>
          </a:prstGeom>
          <a:solidFill>
            <a:schemeClr val="accent1">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5" name="Rechteck 24">
            <a:extLst>
              <a:ext uri="{FF2B5EF4-FFF2-40B4-BE49-F238E27FC236}">
                <a16:creationId xmlns:a16="http://schemas.microsoft.com/office/drawing/2014/main" id="{C4EF97B4-7324-4144-A189-C1892966F03E}"/>
              </a:ext>
            </a:extLst>
          </p:cNvPr>
          <p:cNvSpPr/>
          <p:nvPr/>
        </p:nvSpPr>
        <p:spPr>
          <a:xfrm>
            <a:off x="7789416" y="4952728"/>
            <a:ext cx="1389706" cy="461665"/>
          </a:xfrm>
          <a:prstGeom prst="rect">
            <a:avLst/>
          </a:prstGeom>
        </p:spPr>
        <p:txBody>
          <a:bodyPr wrap="square">
            <a:spAutoFit/>
          </a:bodyPr>
          <a:lstStyle/>
          <a:p>
            <a:r>
              <a:rPr lang="de-DE" sz="1200" kern="0" dirty="0">
                <a:solidFill>
                  <a:srgbClr val="2E68A3"/>
                </a:solidFill>
                <a:latin typeface="Arial" panose="020B0604020202020204" pitchFamily="34" charset="0"/>
                <a:cs typeface="Arial" panose="020B0604020202020204" pitchFamily="34" charset="0"/>
              </a:rPr>
              <a:t>Neue EITI Anforderungen</a:t>
            </a:r>
          </a:p>
        </p:txBody>
      </p:sp>
    </p:spTree>
    <p:extLst>
      <p:ext uri="{BB962C8B-B14F-4D97-AF65-F5344CB8AC3E}">
        <p14:creationId xmlns:p14="http://schemas.microsoft.com/office/powerpoint/2010/main" val="19215060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b="1" dirty="0"/>
              <a:t>4. Aktueller Umsetzungsstand der EITI in Deutschland</a:t>
            </a:r>
          </a:p>
        </p:txBody>
      </p:sp>
    </p:spTree>
    <p:extLst>
      <p:ext uri="{BB962C8B-B14F-4D97-AF65-F5344CB8AC3E}">
        <p14:creationId xmlns:p14="http://schemas.microsoft.com/office/powerpoint/2010/main" val="29924902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1054" y="860038"/>
            <a:ext cx="7893844" cy="617928"/>
          </a:xfrm>
        </p:spPr>
        <p:txBody>
          <a:bodyPr/>
          <a:lstStyle/>
          <a:p>
            <a:r>
              <a:rPr lang="de-DE" b="1" dirty="0"/>
              <a:t>Veröffentlichung des 6. D-EITI Berichts</a:t>
            </a:r>
          </a:p>
        </p:txBody>
      </p:sp>
      <p:sp>
        <p:nvSpPr>
          <p:cNvPr id="6" name="Inhaltsplatzhalter 5"/>
          <p:cNvSpPr>
            <a:spLocks noGrp="1"/>
          </p:cNvSpPr>
          <p:nvPr>
            <p:ph idx="1"/>
          </p:nvPr>
        </p:nvSpPr>
        <p:spPr>
          <a:xfrm>
            <a:off x="1388601" y="1508735"/>
            <a:ext cx="7897813" cy="1819430"/>
          </a:xfrm>
        </p:spPr>
        <p:txBody>
          <a:bodyPr/>
          <a:lstStyle/>
          <a:p>
            <a:pPr>
              <a:spcBef>
                <a:spcPts val="0"/>
              </a:spcBef>
              <a:spcAft>
                <a:spcPts val="600"/>
              </a:spcAft>
            </a:pPr>
            <a:r>
              <a:rPr lang="de-DE" dirty="0"/>
              <a:t>Seit dem 08. Mai 2019 ist Deutschland ein EITI-konformes Land.</a:t>
            </a:r>
          </a:p>
          <a:p>
            <a:pPr>
              <a:spcBef>
                <a:spcPts val="0"/>
              </a:spcBef>
              <a:spcAft>
                <a:spcPts val="600"/>
              </a:spcAft>
            </a:pPr>
            <a:r>
              <a:rPr lang="de-DE" dirty="0"/>
              <a:t>Die 2. Validierung der D-EITI hat am 1. Oktober 2023 begonnen</a:t>
            </a:r>
          </a:p>
          <a:p>
            <a:pPr>
              <a:spcBef>
                <a:spcPts val="0"/>
              </a:spcBef>
              <a:spcAft>
                <a:spcPts val="600"/>
              </a:spcAft>
            </a:pPr>
            <a:endParaRPr lang="de-DE" sz="1500" dirty="0"/>
          </a:p>
          <a:p>
            <a:pPr>
              <a:spcBef>
                <a:spcPts val="0"/>
              </a:spcBef>
              <a:spcAft>
                <a:spcPts val="600"/>
              </a:spcAft>
            </a:pPr>
            <a:endParaRPr lang="de-DE" sz="1500" dirty="0"/>
          </a:p>
          <a:p>
            <a:pPr>
              <a:spcBef>
                <a:spcPts val="0"/>
              </a:spcBef>
              <a:spcAft>
                <a:spcPts val="600"/>
              </a:spcAft>
            </a:pPr>
            <a:endParaRPr lang="de-DE" sz="1600" dirty="0"/>
          </a:p>
        </p:txBody>
      </p:sp>
      <p:sp>
        <p:nvSpPr>
          <p:cNvPr id="4" name="L-Form 3">
            <a:extLst>
              <a:ext uri="{FF2B5EF4-FFF2-40B4-BE49-F238E27FC236}">
                <a16:creationId xmlns:a16="http://schemas.microsoft.com/office/drawing/2014/main" id="{693565F8-7B9C-4778-B23A-16FE9E4A5813}"/>
              </a:ext>
            </a:extLst>
          </p:cNvPr>
          <p:cNvSpPr/>
          <p:nvPr/>
        </p:nvSpPr>
        <p:spPr>
          <a:xfrm rot="5400000">
            <a:off x="288602" y="5161630"/>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ihandform: Form 4">
            <a:extLst>
              <a:ext uri="{FF2B5EF4-FFF2-40B4-BE49-F238E27FC236}">
                <a16:creationId xmlns:a16="http://schemas.microsoft.com/office/drawing/2014/main" id="{73FEAE03-DF42-444D-816E-B0BE91EA8457}"/>
              </a:ext>
            </a:extLst>
          </p:cNvPr>
          <p:cNvSpPr/>
          <p:nvPr/>
        </p:nvSpPr>
        <p:spPr>
          <a:xfrm>
            <a:off x="367848" y="5437600"/>
            <a:ext cx="1183690" cy="759931"/>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Annahme Kandidatur</a:t>
            </a:r>
          </a:p>
        </p:txBody>
      </p:sp>
      <p:sp>
        <p:nvSpPr>
          <p:cNvPr id="7" name="Gleichschenkliges Dreieck 6">
            <a:extLst>
              <a:ext uri="{FF2B5EF4-FFF2-40B4-BE49-F238E27FC236}">
                <a16:creationId xmlns:a16="http://schemas.microsoft.com/office/drawing/2014/main" id="{B0BEF78E-A819-49BD-87E2-BA7D6E34541C}"/>
              </a:ext>
            </a:extLst>
          </p:cNvPr>
          <p:cNvSpPr/>
          <p:nvPr/>
        </p:nvSpPr>
        <p:spPr>
          <a:xfrm>
            <a:off x="1224282" y="500396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L-Form 7">
            <a:extLst>
              <a:ext uri="{FF2B5EF4-FFF2-40B4-BE49-F238E27FC236}">
                <a16:creationId xmlns:a16="http://schemas.microsoft.com/office/drawing/2014/main" id="{DF266CD5-C88B-480D-8372-6BD38C4D9AB3}"/>
              </a:ext>
            </a:extLst>
          </p:cNvPr>
          <p:cNvSpPr/>
          <p:nvPr/>
        </p:nvSpPr>
        <p:spPr>
          <a:xfrm rot="5400000">
            <a:off x="1599809" y="4910391"/>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E17E11CD-C59C-4893-BFF3-B980D07BE473}"/>
              </a:ext>
            </a:extLst>
          </p:cNvPr>
          <p:cNvSpPr/>
          <p:nvPr/>
        </p:nvSpPr>
        <p:spPr>
          <a:xfrm>
            <a:off x="1706484" y="5238033"/>
            <a:ext cx="912736"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1. D-EITI-Bericht</a:t>
            </a:r>
          </a:p>
        </p:txBody>
      </p:sp>
      <p:sp>
        <p:nvSpPr>
          <p:cNvPr id="11" name="Gleichschenkliges Dreieck 10">
            <a:extLst>
              <a:ext uri="{FF2B5EF4-FFF2-40B4-BE49-F238E27FC236}">
                <a16:creationId xmlns:a16="http://schemas.microsoft.com/office/drawing/2014/main" id="{D5306D35-1085-425A-9129-C806D7CB122A}"/>
              </a:ext>
            </a:extLst>
          </p:cNvPr>
          <p:cNvSpPr/>
          <p:nvPr/>
        </p:nvSpPr>
        <p:spPr>
          <a:xfrm>
            <a:off x="2542712" y="475548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L-Form 11">
            <a:extLst>
              <a:ext uri="{FF2B5EF4-FFF2-40B4-BE49-F238E27FC236}">
                <a16:creationId xmlns:a16="http://schemas.microsoft.com/office/drawing/2014/main" id="{4E464EAD-01D5-44CE-8B21-54D338992636}"/>
              </a:ext>
            </a:extLst>
          </p:cNvPr>
          <p:cNvSpPr/>
          <p:nvPr/>
        </p:nvSpPr>
        <p:spPr>
          <a:xfrm rot="5400000">
            <a:off x="2929537" y="4685389"/>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C549EDDF-F2D1-4BA2-B07D-BEECEA60CA14}"/>
              </a:ext>
            </a:extLst>
          </p:cNvPr>
          <p:cNvSpPr/>
          <p:nvPr/>
        </p:nvSpPr>
        <p:spPr>
          <a:xfrm>
            <a:off x="3149597" y="4937257"/>
            <a:ext cx="1028618" cy="1000685"/>
          </a:xfrm>
          <a:custGeom>
            <a:avLst/>
            <a:gdLst>
              <a:gd name="connsiteX0" fmla="*/ 0 w 1331487"/>
              <a:gd name="connsiteY0" fmla="*/ 0 h 1126494"/>
              <a:gd name="connsiteX1" fmla="*/ 1331487 w 1331487"/>
              <a:gd name="connsiteY1" fmla="*/ 0 h 1126494"/>
              <a:gd name="connsiteX2" fmla="*/ 1331487 w 1331487"/>
              <a:gd name="connsiteY2" fmla="*/ 1126494 h 1126494"/>
              <a:gd name="connsiteX3" fmla="*/ 0 w 1331487"/>
              <a:gd name="connsiteY3" fmla="*/ 1126494 h 1126494"/>
              <a:gd name="connsiteX4" fmla="*/ 0 w 1331487"/>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7" h="1126494">
                <a:moveTo>
                  <a:pt x="0" y="0"/>
                </a:moveTo>
                <a:lnTo>
                  <a:pt x="1331487" y="0"/>
                </a:lnTo>
                <a:lnTo>
                  <a:pt x="1331487"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1. Validierung</a:t>
            </a:r>
          </a:p>
        </p:txBody>
      </p:sp>
      <p:sp>
        <p:nvSpPr>
          <p:cNvPr id="14" name="Gleichschenkliges Dreieck 13">
            <a:extLst>
              <a:ext uri="{FF2B5EF4-FFF2-40B4-BE49-F238E27FC236}">
                <a16:creationId xmlns:a16="http://schemas.microsoft.com/office/drawing/2014/main" id="{1E527EB8-1E7C-415F-BEEC-ECE25BAF5794}"/>
              </a:ext>
            </a:extLst>
          </p:cNvPr>
          <p:cNvSpPr/>
          <p:nvPr/>
        </p:nvSpPr>
        <p:spPr>
          <a:xfrm>
            <a:off x="3869329" y="444075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L-Form 14">
            <a:extLst>
              <a:ext uri="{FF2B5EF4-FFF2-40B4-BE49-F238E27FC236}">
                <a16:creationId xmlns:a16="http://schemas.microsoft.com/office/drawing/2014/main" id="{CABAEF59-F618-4DFB-89B2-868FB014B660}"/>
              </a:ext>
            </a:extLst>
          </p:cNvPr>
          <p:cNvSpPr/>
          <p:nvPr/>
        </p:nvSpPr>
        <p:spPr>
          <a:xfrm rot="5400000">
            <a:off x="4246400" y="4364348"/>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ihandform: Form 15">
            <a:extLst>
              <a:ext uri="{FF2B5EF4-FFF2-40B4-BE49-F238E27FC236}">
                <a16:creationId xmlns:a16="http://schemas.microsoft.com/office/drawing/2014/main" id="{FC7387A4-AFDE-45A0-B906-3321834AB020}"/>
              </a:ext>
            </a:extLst>
          </p:cNvPr>
          <p:cNvSpPr/>
          <p:nvPr/>
        </p:nvSpPr>
        <p:spPr>
          <a:xfrm>
            <a:off x="4379416" y="4637021"/>
            <a:ext cx="1153203" cy="1000685"/>
          </a:xfrm>
          <a:custGeom>
            <a:avLst/>
            <a:gdLst>
              <a:gd name="connsiteX0" fmla="*/ 0 w 1331487"/>
              <a:gd name="connsiteY0" fmla="*/ 0 h 1126494"/>
              <a:gd name="connsiteX1" fmla="*/ 1331487 w 1331487"/>
              <a:gd name="connsiteY1" fmla="*/ 0 h 1126494"/>
              <a:gd name="connsiteX2" fmla="*/ 1331487 w 1331487"/>
              <a:gd name="connsiteY2" fmla="*/ 1126494 h 1126494"/>
              <a:gd name="connsiteX3" fmla="*/ 0 w 1331487"/>
              <a:gd name="connsiteY3" fmla="*/ 1126494 h 1126494"/>
              <a:gd name="connsiteX4" fmla="*/ 0 w 1331487"/>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7" h="1126494">
                <a:moveTo>
                  <a:pt x="0" y="0"/>
                </a:moveTo>
                <a:lnTo>
                  <a:pt x="1331487" y="0"/>
                </a:lnTo>
                <a:lnTo>
                  <a:pt x="1331487"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EITI-konformes Land</a:t>
            </a:r>
          </a:p>
        </p:txBody>
      </p:sp>
      <p:sp>
        <p:nvSpPr>
          <p:cNvPr id="17" name="Gleichschenkliges Dreieck 16">
            <a:extLst>
              <a:ext uri="{FF2B5EF4-FFF2-40B4-BE49-F238E27FC236}">
                <a16:creationId xmlns:a16="http://schemas.microsoft.com/office/drawing/2014/main" id="{0F920CD9-3728-480A-8276-875C62536CFD}"/>
              </a:ext>
            </a:extLst>
          </p:cNvPr>
          <p:cNvSpPr/>
          <p:nvPr/>
        </p:nvSpPr>
        <p:spPr>
          <a:xfrm>
            <a:off x="5141451" y="413734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L-Form 17">
            <a:extLst>
              <a:ext uri="{FF2B5EF4-FFF2-40B4-BE49-F238E27FC236}">
                <a16:creationId xmlns:a16="http://schemas.microsoft.com/office/drawing/2014/main" id="{F955F658-EFF9-4172-BD0F-0A9CEB0953CF}"/>
              </a:ext>
            </a:extLst>
          </p:cNvPr>
          <p:cNvSpPr/>
          <p:nvPr/>
        </p:nvSpPr>
        <p:spPr>
          <a:xfrm rot="5400000">
            <a:off x="5503758" y="4060937"/>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ihandform: Form 18">
            <a:extLst>
              <a:ext uri="{FF2B5EF4-FFF2-40B4-BE49-F238E27FC236}">
                <a16:creationId xmlns:a16="http://schemas.microsoft.com/office/drawing/2014/main" id="{357E6A9D-87B9-4D78-B899-21A68B8DEEC4}"/>
              </a:ext>
            </a:extLst>
          </p:cNvPr>
          <p:cNvSpPr/>
          <p:nvPr/>
        </p:nvSpPr>
        <p:spPr>
          <a:xfrm>
            <a:off x="5650023" y="4352737"/>
            <a:ext cx="1198132"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3. D-EITI-Bericht</a:t>
            </a:r>
          </a:p>
        </p:txBody>
      </p:sp>
      <p:sp>
        <p:nvSpPr>
          <p:cNvPr id="20" name="Gleichschenkliges Dreieck 19">
            <a:extLst>
              <a:ext uri="{FF2B5EF4-FFF2-40B4-BE49-F238E27FC236}">
                <a16:creationId xmlns:a16="http://schemas.microsoft.com/office/drawing/2014/main" id="{B6486ED3-32CD-488B-BCEA-63C6EC4681B4}"/>
              </a:ext>
            </a:extLst>
          </p:cNvPr>
          <p:cNvSpPr/>
          <p:nvPr/>
        </p:nvSpPr>
        <p:spPr>
          <a:xfrm>
            <a:off x="6432202" y="386715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Form 20">
            <a:extLst>
              <a:ext uri="{FF2B5EF4-FFF2-40B4-BE49-F238E27FC236}">
                <a16:creationId xmlns:a16="http://schemas.microsoft.com/office/drawing/2014/main" id="{5313FD62-1E21-4535-A076-48391EC90D68}"/>
              </a:ext>
            </a:extLst>
          </p:cNvPr>
          <p:cNvSpPr/>
          <p:nvPr/>
        </p:nvSpPr>
        <p:spPr>
          <a:xfrm rot="5400000">
            <a:off x="6790710" y="3788670"/>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ihandform: Form 21">
            <a:extLst>
              <a:ext uri="{FF2B5EF4-FFF2-40B4-BE49-F238E27FC236}">
                <a16:creationId xmlns:a16="http://schemas.microsoft.com/office/drawing/2014/main" id="{7138BC31-3998-4C99-B1A1-A1A01190DB20}"/>
              </a:ext>
            </a:extLst>
          </p:cNvPr>
          <p:cNvSpPr/>
          <p:nvPr/>
        </p:nvSpPr>
        <p:spPr>
          <a:xfrm>
            <a:off x="6893205" y="4003275"/>
            <a:ext cx="1198132"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4. D-EITI Bericht</a:t>
            </a:r>
          </a:p>
        </p:txBody>
      </p:sp>
      <p:sp>
        <p:nvSpPr>
          <p:cNvPr id="23" name="L-Form 22">
            <a:extLst>
              <a:ext uri="{FF2B5EF4-FFF2-40B4-BE49-F238E27FC236}">
                <a16:creationId xmlns:a16="http://schemas.microsoft.com/office/drawing/2014/main" id="{6D8EE7BB-33EC-4269-AE4E-089643A4E32A}"/>
              </a:ext>
            </a:extLst>
          </p:cNvPr>
          <p:cNvSpPr/>
          <p:nvPr/>
        </p:nvSpPr>
        <p:spPr>
          <a:xfrm rot="5400000">
            <a:off x="8092209" y="3496667"/>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Gleichschenkliges Dreieck 23">
            <a:extLst>
              <a:ext uri="{FF2B5EF4-FFF2-40B4-BE49-F238E27FC236}">
                <a16:creationId xmlns:a16="http://schemas.microsoft.com/office/drawing/2014/main" id="{0D9ACCF7-871E-43EB-8F5A-D9A6B97E623F}"/>
              </a:ext>
            </a:extLst>
          </p:cNvPr>
          <p:cNvSpPr/>
          <p:nvPr/>
        </p:nvSpPr>
        <p:spPr>
          <a:xfrm>
            <a:off x="7732423" y="358283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ihandform: Form 24">
            <a:extLst>
              <a:ext uri="{FF2B5EF4-FFF2-40B4-BE49-F238E27FC236}">
                <a16:creationId xmlns:a16="http://schemas.microsoft.com/office/drawing/2014/main" id="{0099E30A-0BE9-46BD-A634-7777FA5AB75A}"/>
              </a:ext>
            </a:extLst>
          </p:cNvPr>
          <p:cNvSpPr/>
          <p:nvPr/>
        </p:nvSpPr>
        <p:spPr>
          <a:xfrm>
            <a:off x="8205922" y="3754796"/>
            <a:ext cx="1198133"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Aktualisierung 5. D-EITI Bericht</a:t>
            </a:r>
          </a:p>
        </p:txBody>
      </p:sp>
      <p:sp>
        <p:nvSpPr>
          <p:cNvPr id="3" name="Gleichschenkliges Dreieck 2">
            <a:extLst>
              <a:ext uri="{FF2B5EF4-FFF2-40B4-BE49-F238E27FC236}">
                <a16:creationId xmlns:a16="http://schemas.microsoft.com/office/drawing/2014/main" id="{28182350-CEF8-4D2A-0580-233C109320FE}"/>
              </a:ext>
            </a:extLst>
          </p:cNvPr>
          <p:cNvSpPr/>
          <p:nvPr/>
        </p:nvSpPr>
        <p:spPr>
          <a:xfrm>
            <a:off x="9061954" y="332130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Form 9">
            <a:extLst>
              <a:ext uri="{FF2B5EF4-FFF2-40B4-BE49-F238E27FC236}">
                <a16:creationId xmlns:a16="http://schemas.microsoft.com/office/drawing/2014/main" id="{03C9F829-0998-857A-6DDF-289119637F21}"/>
              </a:ext>
            </a:extLst>
          </p:cNvPr>
          <p:cNvSpPr/>
          <p:nvPr/>
        </p:nvSpPr>
        <p:spPr>
          <a:xfrm rot="5400000">
            <a:off x="9475834" y="3251762"/>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Gleichschenkliges Dreieck 25">
            <a:extLst>
              <a:ext uri="{FF2B5EF4-FFF2-40B4-BE49-F238E27FC236}">
                <a16:creationId xmlns:a16="http://schemas.microsoft.com/office/drawing/2014/main" id="{97BBE947-E44B-04A1-05E6-44E1653C72A6}"/>
              </a:ext>
            </a:extLst>
          </p:cNvPr>
          <p:cNvSpPr/>
          <p:nvPr/>
        </p:nvSpPr>
        <p:spPr>
          <a:xfrm>
            <a:off x="10441652" y="3088968"/>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L-Form 26">
            <a:extLst>
              <a:ext uri="{FF2B5EF4-FFF2-40B4-BE49-F238E27FC236}">
                <a16:creationId xmlns:a16="http://schemas.microsoft.com/office/drawing/2014/main" id="{125864BE-B4B7-DF67-AEC0-1456F34DBCA8}"/>
              </a:ext>
            </a:extLst>
          </p:cNvPr>
          <p:cNvSpPr/>
          <p:nvPr/>
        </p:nvSpPr>
        <p:spPr>
          <a:xfrm rot="5400000">
            <a:off x="10858072" y="3012565"/>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ihandform: Form 27">
            <a:extLst>
              <a:ext uri="{FF2B5EF4-FFF2-40B4-BE49-F238E27FC236}">
                <a16:creationId xmlns:a16="http://schemas.microsoft.com/office/drawing/2014/main" id="{CA24B049-1092-2609-EF73-31DB81DAF112}"/>
              </a:ext>
            </a:extLst>
          </p:cNvPr>
          <p:cNvSpPr/>
          <p:nvPr/>
        </p:nvSpPr>
        <p:spPr>
          <a:xfrm>
            <a:off x="11022989" y="3304365"/>
            <a:ext cx="1198132"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dirty="0"/>
              <a:t>6</a:t>
            </a:r>
            <a:r>
              <a:rPr lang="de-DE" sz="1200" kern="1200" dirty="0"/>
              <a:t>. D-EITI Bericht</a:t>
            </a:r>
          </a:p>
        </p:txBody>
      </p:sp>
      <p:sp>
        <p:nvSpPr>
          <p:cNvPr id="29" name="Freihandform: Form 28">
            <a:extLst>
              <a:ext uri="{FF2B5EF4-FFF2-40B4-BE49-F238E27FC236}">
                <a16:creationId xmlns:a16="http://schemas.microsoft.com/office/drawing/2014/main" id="{51F16843-8F7A-0C95-CBA6-A86607EB2D6F}"/>
              </a:ext>
            </a:extLst>
          </p:cNvPr>
          <p:cNvSpPr/>
          <p:nvPr/>
        </p:nvSpPr>
        <p:spPr>
          <a:xfrm>
            <a:off x="9614456" y="3516620"/>
            <a:ext cx="1198132"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dirty="0"/>
              <a:t>Start der 2. Validierung</a:t>
            </a:r>
            <a:endParaRPr lang="de-DE" sz="1200" kern="1200" dirty="0"/>
          </a:p>
        </p:txBody>
      </p:sp>
    </p:spTree>
    <p:extLst>
      <p:ext uri="{BB962C8B-B14F-4D97-AF65-F5344CB8AC3E}">
        <p14:creationId xmlns:p14="http://schemas.microsoft.com/office/powerpoint/2010/main" val="21423225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383" y="939669"/>
            <a:ext cx="10513483" cy="716093"/>
          </a:xfrm>
        </p:spPr>
        <p:txBody>
          <a:bodyPr/>
          <a:lstStyle/>
          <a:p>
            <a:r>
              <a:rPr lang="de-DE" b="1" dirty="0"/>
              <a:t>Themen des D-EITI-Berichts</a:t>
            </a:r>
          </a:p>
        </p:txBody>
      </p:sp>
      <p:sp>
        <p:nvSpPr>
          <p:cNvPr id="7" name="Rechteck 6"/>
          <p:cNvSpPr/>
          <p:nvPr/>
        </p:nvSpPr>
        <p:spPr bwMode="auto">
          <a:xfrm>
            <a:off x="505711" y="3738692"/>
            <a:ext cx="3619500" cy="1619283"/>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tx1"/>
                </a:solidFill>
              </a:rPr>
              <a:t>Staatliche Verwaltung der rohstoffgewinnenden Industrie</a:t>
            </a:r>
          </a:p>
          <a:p>
            <a:r>
              <a:rPr lang="de-DE" sz="1400" b="0" dirty="0">
                <a:solidFill>
                  <a:schemeClr val="tx1"/>
                </a:solidFill>
              </a:rPr>
              <a:t>u.a. Wer besitzt Rohstoffe?, Rechtsrahmen, Lizenzen</a:t>
            </a:r>
          </a:p>
        </p:txBody>
      </p:sp>
      <p:sp>
        <p:nvSpPr>
          <p:cNvPr id="8" name="Rechteck 7"/>
          <p:cNvSpPr/>
          <p:nvPr/>
        </p:nvSpPr>
        <p:spPr bwMode="auto">
          <a:xfrm>
            <a:off x="4256617" y="1809717"/>
            <a:ext cx="3619500" cy="161928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tx1"/>
                </a:solidFill>
              </a:rPr>
              <a:t>Welche Einnahmen entstehen aus der rohstoffgewinnenden Industrie?</a:t>
            </a:r>
          </a:p>
          <a:p>
            <a:r>
              <a:rPr lang="de-DE" sz="1400" b="0" dirty="0">
                <a:solidFill>
                  <a:schemeClr val="tx1"/>
                </a:solidFill>
              </a:rPr>
              <a:t>u.a. Körperschaftssteuer, Feldes- und Förderabgabe </a:t>
            </a:r>
          </a:p>
        </p:txBody>
      </p:sp>
      <p:sp>
        <p:nvSpPr>
          <p:cNvPr id="11" name="Rechteck 10"/>
          <p:cNvSpPr/>
          <p:nvPr/>
        </p:nvSpPr>
        <p:spPr bwMode="auto">
          <a:xfrm>
            <a:off x="8217516" y="1452579"/>
            <a:ext cx="3619500" cy="4264785"/>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tx1"/>
                </a:solidFill>
              </a:rPr>
              <a:t>Sonderthemen</a:t>
            </a:r>
          </a:p>
          <a:p>
            <a:r>
              <a:rPr lang="de-DE" sz="1400" b="0" dirty="0">
                <a:solidFill>
                  <a:schemeClr val="tx1"/>
                </a:solidFill>
              </a:rPr>
              <a:t>u.a. Naturschutzrechtliche</a:t>
            </a:r>
            <a:r>
              <a:rPr lang="de-DE" sz="1800" dirty="0">
                <a:solidFill>
                  <a:schemeClr val="tx1"/>
                </a:solidFill>
              </a:rPr>
              <a:t> </a:t>
            </a:r>
            <a:r>
              <a:rPr lang="de-DE" sz="1400" b="0" dirty="0">
                <a:solidFill>
                  <a:schemeClr val="tx1"/>
                </a:solidFill>
              </a:rPr>
              <a:t>Eingriffsregelungen, Rückstellungen, Rohstoffbedarf im Bereich der erneuerbaren Energien, Umweltschutz, Rekultivierung, Renaturierung, Kreislaufwirtschaft, insbesondere Recycling, Beschäftigung und Soziales, Auswirkungen der Energiewende und des Strukturwandels auf die Rohstoffförderung in Deutschland</a:t>
            </a:r>
          </a:p>
          <a:p>
            <a:endParaRPr lang="de-DE" sz="1400" b="0" dirty="0">
              <a:solidFill>
                <a:schemeClr val="tx1"/>
              </a:solidFill>
            </a:endParaRPr>
          </a:p>
          <a:p>
            <a:r>
              <a:rPr lang="de-DE" sz="1400" b="0" i="1" dirty="0">
                <a:solidFill>
                  <a:schemeClr val="tx1"/>
                </a:solidFill>
              </a:rPr>
              <a:t>Ab 2023</a:t>
            </a:r>
            <a:r>
              <a:rPr lang="de-DE" sz="1400" b="0" dirty="0">
                <a:solidFill>
                  <a:schemeClr val="tx1"/>
                </a:solidFill>
              </a:rPr>
              <a:t>: Beitrag der heimischen Rohstoffgewinnung zur Versorgungssicherheit unter Einbeziehung der Rolle Deutschlands im internationalen Rohstoffmarkt</a:t>
            </a:r>
          </a:p>
        </p:txBody>
      </p:sp>
      <p:sp>
        <p:nvSpPr>
          <p:cNvPr id="5" name="Rechteck 4"/>
          <p:cNvSpPr/>
          <p:nvPr/>
        </p:nvSpPr>
        <p:spPr bwMode="auto">
          <a:xfrm>
            <a:off x="505711" y="1809717"/>
            <a:ext cx="3619500" cy="161928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tx1"/>
                </a:solidFill>
              </a:rPr>
              <a:t>Die rohstoffgewinnende Industrie in Deutschland</a:t>
            </a:r>
          </a:p>
          <a:p>
            <a:r>
              <a:rPr lang="de-DE" sz="1400" b="0" dirty="0">
                <a:solidFill>
                  <a:schemeClr val="tx1"/>
                </a:solidFill>
              </a:rPr>
              <a:t>Welche Rohstoffe werden wo abgebaut? </a:t>
            </a:r>
          </a:p>
          <a:p>
            <a:r>
              <a:rPr lang="de-DE" sz="1400" b="0" dirty="0">
                <a:solidFill>
                  <a:schemeClr val="tx1"/>
                </a:solidFill>
              </a:rPr>
              <a:t>Fokus: Erdöl, Erdgas, Kohle, Kali und Salze, Steine und Erden, Industrieminerale und Metalle</a:t>
            </a:r>
          </a:p>
          <a:p>
            <a:endParaRPr lang="de-DE" sz="1600" b="0" dirty="0">
              <a:solidFill>
                <a:schemeClr val="tx1"/>
              </a:solidFill>
            </a:endParaRPr>
          </a:p>
        </p:txBody>
      </p:sp>
      <p:sp>
        <p:nvSpPr>
          <p:cNvPr id="10" name="Rechteck 9"/>
          <p:cNvSpPr/>
          <p:nvPr/>
        </p:nvSpPr>
        <p:spPr bwMode="auto">
          <a:xfrm>
            <a:off x="4256617" y="3738692"/>
            <a:ext cx="3619500" cy="161928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tx1"/>
                </a:solidFill>
              </a:rPr>
              <a:t>Bedeutung der rohstoffgewinnenden Industrie in Deutschland</a:t>
            </a:r>
          </a:p>
          <a:p>
            <a:r>
              <a:rPr lang="de-DE" sz="1400" b="0" dirty="0">
                <a:solidFill>
                  <a:schemeClr val="tx1"/>
                </a:solidFill>
              </a:rPr>
              <a:t>Beitrag zum BIP, den Staatseinnahmen, zu Exporten</a:t>
            </a:r>
          </a:p>
        </p:txBody>
      </p:sp>
    </p:spTree>
    <p:extLst>
      <p:ext uri="{BB962C8B-B14F-4D97-AF65-F5344CB8AC3E}">
        <p14:creationId xmlns:p14="http://schemas.microsoft.com/office/powerpoint/2010/main" val="16149883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7404" y="726113"/>
            <a:ext cx="10513483" cy="716093"/>
          </a:xfrm>
        </p:spPr>
        <p:txBody>
          <a:bodyPr/>
          <a:lstStyle/>
          <a:p>
            <a:r>
              <a:rPr lang="de-DE" b="1" dirty="0">
                <a:solidFill>
                  <a:srgbClr val="0076AF"/>
                </a:solidFill>
              </a:rPr>
              <a:t>D-EITI Bericht: Highlights</a:t>
            </a:r>
          </a:p>
        </p:txBody>
      </p:sp>
      <p:sp>
        <p:nvSpPr>
          <p:cNvPr id="6" name="Inhaltsplatzhalter 5"/>
          <p:cNvSpPr>
            <a:spLocks noGrp="1"/>
          </p:cNvSpPr>
          <p:nvPr>
            <p:ph idx="1"/>
          </p:nvPr>
        </p:nvSpPr>
        <p:spPr>
          <a:xfrm>
            <a:off x="633048" y="1442206"/>
            <a:ext cx="6996190" cy="4807869"/>
          </a:xfrm>
        </p:spPr>
        <p:txBody>
          <a:bodyPr/>
          <a:lstStyle/>
          <a:p>
            <a:r>
              <a:rPr lang="de-DE" dirty="0"/>
              <a:t>Der Bericht enthält umfassende und verständlich aufgearbeitete Informationen zum deutschen Rohstoffsektor.</a:t>
            </a:r>
          </a:p>
          <a:p>
            <a:r>
              <a:rPr lang="de-DE" dirty="0"/>
              <a:t>Die MSG hat die Themenfelder Kompensationsmaßnahmen für den Eingriff in die Natur, Kreislaufwirtschaft, insbesondere Recycling, Beschäftigung und Soziales und Rohstoffbedarf im Bereich der erneuerbaren Energien als zusätzliche Bereiche aufgenommen, welche nicht durch den EITI Standard vorgeben sind.</a:t>
            </a:r>
            <a:endParaRPr lang="de-DE" strike="sngStrike" dirty="0"/>
          </a:p>
          <a:p>
            <a:r>
              <a:rPr lang="de-DE" dirty="0"/>
              <a:t>Alle Inhalte wurden durch die drei Stakeholder-Gruppen erarbeitet und im Konsens beschlossen.</a:t>
            </a:r>
          </a:p>
          <a:p>
            <a:r>
              <a:rPr lang="de-DE" dirty="0"/>
              <a:t>Alle Informationen sind auch auf dem interaktiven Berichtsportal </a:t>
            </a:r>
            <a:r>
              <a:rPr lang="de-DE" dirty="0">
                <a:hlinkClick r:id="rId3"/>
              </a:rPr>
              <a:t>www.rohstofftransparenz.de</a:t>
            </a:r>
            <a:r>
              <a:rPr lang="de-DE" dirty="0"/>
              <a:t> zugänglich gemacht. Alle Daten stehen im Open Data Format zur Verfügung.</a:t>
            </a:r>
          </a:p>
        </p:txBody>
      </p:sp>
      <p:pic>
        <p:nvPicPr>
          <p:cNvPr id="5" name="Grafik 4" descr="Ein Bild, das Text, Screenshot, Schrift, Design enthält.&#10;&#10;Automatisch generierte Beschreibung">
            <a:extLst>
              <a:ext uri="{FF2B5EF4-FFF2-40B4-BE49-F238E27FC236}">
                <a16:creationId xmlns:a16="http://schemas.microsoft.com/office/drawing/2014/main" id="{7CA28099-05E5-2CA0-B09E-021A308D1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641" y="856741"/>
            <a:ext cx="3927282" cy="5573531"/>
          </a:xfrm>
          <a:prstGeom prst="rect">
            <a:avLst/>
          </a:prstGeom>
          <a:ln>
            <a:solidFill>
              <a:schemeClr val="tx1"/>
            </a:solidFill>
          </a:ln>
        </p:spPr>
      </p:pic>
    </p:spTree>
    <p:extLst>
      <p:ext uri="{BB962C8B-B14F-4D97-AF65-F5344CB8AC3E}">
        <p14:creationId xmlns:p14="http://schemas.microsoft.com/office/powerpoint/2010/main" val="36178558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6534" y="715709"/>
            <a:ext cx="10513483" cy="716093"/>
          </a:xfrm>
        </p:spPr>
        <p:txBody>
          <a:bodyPr/>
          <a:lstStyle/>
          <a:p>
            <a:r>
              <a:rPr lang="de-DE" b="1" dirty="0"/>
              <a:t>Zahlungen 2021 im Sechsten D-EITI Bericht</a:t>
            </a:r>
          </a:p>
        </p:txBody>
      </p:sp>
      <p:sp>
        <p:nvSpPr>
          <p:cNvPr id="5" name="Inhaltsplatzhalter 4">
            <a:extLst>
              <a:ext uri="{FF2B5EF4-FFF2-40B4-BE49-F238E27FC236}">
                <a16:creationId xmlns:a16="http://schemas.microsoft.com/office/drawing/2014/main" id="{9945B89A-3C0F-47F1-9BC7-FD2E9302EA6F}"/>
              </a:ext>
            </a:extLst>
          </p:cNvPr>
          <p:cNvSpPr>
            <a:spLocks noGrp="1"/>
          </p:cNvSpPr>
          <p:nvPr>
            <p:ph idx="1"/>
          </p:nvPr>
        </p:nvSpPr>
        <p:spPr>
          <a:xfrm>
            <a:off x="487631" y="1431802"/>
            <a:ext cx="10513483" cy="1147236"/>
          </a:xfrm>
        </p:spPr>
        <p:txBody>
          <a:bodyPr/>
          <a:lstStyle/>
          <a:p>
            <a:r>
              <a:rPr lang="de-DE" sz="1600" dirty="0"/>
              <a:t>Die Übersicht zeigt die in 2021 durch die teilnehmenden Unternehmen geleisteten Zahlungen an staatliche Stellen für die Zahlungsströme Körperschaftsteuer, Gewerbesteuer, Feldes- und Förderabgaben sowie Pachtzahlungen und Zahlungen für die Verbesserung der Infrastruktur.</a:t>
            </a:r>
          </a:p>
          <a:p>
            <a:endParaRPr lang="de-DE" dirty="0"/>
          </a:p>
        </p:txBody>
      </p:sp>
      <p:sp>
        <p:nvSpPr>
          <p:cNvPr id="7" name="Inhaltsplatzhalter 4">
            <a:extLst>
              <a:ext uri="{FF2B5EF4-FFF2-40B4-BE49-F238E27FC236}">
                <a16:creationId xmlns:a16="http://schemas.microsoft.com/office/drawing/2014/main" id="{F623AA86-D4B6-459C-944D-5DB6AFF19B47}"/>
              </a:ext>
            </a:extLst>
          </p:cNvPr>
          <p:cNvSpPr txBox="1">
            <a:spLocks/>
          </p:cNvSpPr>
          <p:nvPr/>
        </p:nvSpPr>
        <p:spPr>
          <a:xfrm>
            <a:off x="487631" y="4377607"/>
            <a:ext cx="10513483" cy="1751888"/>
          </a:xfrm>
          <a:prstGeom prst="rect">
            <a:avLst/>
          </a:prstGeom>
        </p:spPr>
        <p:txBody>
          <a:bodyPr/>
          <a:lstStyle>
            <a:lvl1pPr marL="36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ea typeface="+mn-ea"/>
                <a:cs typeface="Arial" panose="020B0604020202020204" pitchFamily="34" charset="0"/>
              </a:defRPr>
            </a:lvl1pPr>
            <a:lvl2pPr marL="72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2pPr>
            <a:lvl3pPr marL="108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3pPr>
            <a:lvl4pPr marL="144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baseline="0">
                <a:solidFill>
                  <a:srgbClr val="6E6452"/>
                </a:solidFill>
                <a:latin typeface="Arial" panose="020B0604020202020204" pitchFamily="34" charset="0"/>
                <a:cs typeface="Arial" panose="020B0604020202020204" pitchFamily="34" charset="0"/>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de-DE" sz="1600" b="0" dirty="0"/>
              <a:t>Die D-EITI hat sich für den sechsten Bericht zum Berichtsjahr 2021 dazu entschieden, das in dem dritten D-EITI Bericht erstmals vorgestellte </a:t>
            </a:r>
            <a:r>
              <a:rPr lang="de-DE" sz="1600" b="0" dirty="0">
                <a:hlinkClick r:id="rId3"/>
              </a:rPr>
              <a:t>alternative Verfahren zum Zahlungsabgleich </a:t>
            </a:r>
            <a:r>
              <a:rPr lang="de-DE" sz="1600" b="0" dirty="0"/>
              <a:t>fortzuführen.</a:t>
            </a:r>
          </a:p>
          <a:p>
            <a:r>
              <a:rPr lang="de-DE" sz="1600" b="0" dirty="0"/>
              <a:t>Das alternative Verfahren baut auf eine umfassende Darstellung der Systeme und Prozesse, die den Zahlungsströmen zugrunde liegen. Auf dieser Basis wird zunächst das Risiko für das Vorliegen nicht-ordnungsgemäßer Zahlungsströme beurteilt und entsprechend dieses Risikos ein Verfahren für die Qualitätssicherung der Daten ausgewählt.</a:t>
            </a:r>
          </a:p>
          <a:p>
            <a:endParaRPr lang="de-DE" b="0" dirty="0"/>
          </a:p>
          <a:p>
            <a:endParaRPr lang="de-DE" b="0" kern="0" dirty="0"/>
          </a:p>
        </p:txBody>
      </p:sp>
      <p:graphicFrame>
        <p:nvGraphicFramePr>
          <p:cNvPr id="8" name="Tabelle 7">
            <a:extLst>
              <a:ext uri="{FF2B5EF4-FFF2-40B4-BE49-F238E27FC236}">
                <a16:creationId xmlns:a16="http://schemas.microsoft.com/office/drawing/2014/main" id="{75597197-BE1D-44EB-8B61-0746D99985EF}"/>
              </a:ext>
            </a:extLst>
          </p:cNvPr>
          <p:cNvGraphicFramePr>
            <a:graphicFrameLocks noGrp="1"/>
          </p:cNvGraphicFramePr>
          <p:nvPr>
            <p:extLst>
              <p:ext uri="{D42A27DB-BD31-4B8C-83A1-F6EECF244321}">
                <p14:modId xmlns:p14="http://schemas.microsoft.com/office/powerpoint/2010/main" val="1049178811"/>
              </p:ext>
            </p:extLst>
          </p:nvPr>
        </p:nvGraphicFramePr>
        <p:xfrm>
          <a:off x="635033" y="2502752"/>
          <a:ext cx="10513485" cy="1677567"/>
        </p:xfrm>
        <a:graphic>
          <a:graphicData uri="http://schemas.openxmlformats.org/drawingml/2006/table">
            <a:tbl>
              <a:tblPr firstRow="1" bandRow="1">
                <a:tableStyleId>{5C22544A-7EE6-4342-B048-85BDC9FD1C3A}</a:tableStyleId>
              </a:tblPr>
              <a:tblGrid>
                <a:gridCol w="1707107">
                  <a:extLst>
                    <a:ext uri="{9D8B030D-6E8A-4147-A177-3AD203B41FA5}">
                      <a16:colId xmlns:a16="http://schemas.microsoft.com/office/drawing/2014/main" val="4031452750"/>
                    </a:ext>
                  </a:extLst>
                </a:gridCol>
                <a:gridCol w="1518016">
                  <a:extLst>
                    <a:ext uri="{9D8B030D-6E8A-4147-A177-3AD203B41FA5}">
                      <a16:colId xmlns:a16="http://schemas.microsoft.com/office/drawing/2014/main" val="1987584132"/>
                    </a:ext>
                  </a:extLst>
                </a:gridCol>
                <a:gridCol w="1536873">
                  <a:extLst>
                    <a:ext uri="{9D8B030D-6E8A-4147-A177-3AD203B41FA5}">
                      <a16:colId xmlns:a16="http://schemas.microsoft.com/office/drawing/2014/main" val="3114735343"/>
                    </a:ext>
                  </a:extLst>
                </a:gridCol>
                <a:gridCol w="1489730">
                  <a:extLst>
                    <a:ext uri="{9D8B030D-6E8A-4147-A177-3AD203B41FA5}">
                      <a16:colId xmlns:a16="http://schemas.microsoft.com/office/drawing/2014/main" val="522332065"/>
                    </a:ext>
                  </a:extLst>
                </a:gridCol>
                <a:gridCol w="1235156">
                  <a:extLst>
                    <a:ext uri="{9D8B030D-6E8A-4147-A177-3AD203B41FA5}">
                      <a16:colId xmlns:a16="http://schemas.microsoft.com/office/drawing/2014/main" val="3657882487"/>
                    </a:ext>
                  </a:extLst>
                </a:gridCol>
                <a:gridCol w="1442586">
                  <a:extLst>
                    <a:ext uri="{9D8B030D-6E8A-4147-A177-3AD203B41FA5}">
                      <a16:colId xmlns:a16="http://schemas.microsoft.com/office/drawing/2014/main" val="2485386344"/>
                    </a:ext>
                  </a:extLst>
                </a:gridCol>
                <a:gridCol w="1584017">
                  <a:extLst>
                    <a:ext uri="{9D8B030D-6E8A-4147-A177-3AD203B41FA5}">
                      <a16:colId xmlns:a16="http://schemas.microsoft.com/office/drawing/2014/main" val="4161340877"/>
                    </a:ext>
                  </a:extLst>
                </a:gridCol>
              </a:tblGrid>
              <a:tr h="609040">
                <a:tc>
                  <a:txBody>
                    <a:bodyPr/>
                    <a:lstStyle/>
                    <a:p>
                      <a:endParaRPr lang="de-DE" dirty="0"/>
                    </a:p>
                  </a:txBody>
                  <a:tcPr/>
                </a:tc>
                <a:tc>
                  <a:txBody>
                    <a:bodyPr/>
                    <a:lstStyle/>
                    <a:p>
                      <a:pPr marL="0" algn="l" defTabSz="914400" rtl="0" eaLnBrk="1" latinLnBrk="0" hangingPunct="1"/>
                      <a:r>
                        <a:rPr lang="de-DE" sz="1400" kern="1200" dirty="0">
                          <a:solidFill>
                            <a:schemeClr val="bg1"/>
                          </a:solidFill>
                          <a:latin typeface="Arial" panose="020B0604020202020204" pitchFamily="34" charset="0"/>
                          <a:ea typeface="+mn-ea"/>
                          <a:cs typeface="Arial" panose="020B0604020202020204" pitchFamily="34" charset="0"/>
                        </a:rPr>
                        <a:t>Körperschaft-steuer </a:t>
                      </a:r>
                      <a:br>
                        <a:rPr lang="de-DE" sz="1400" kern="1200" dirty="0">
                          <a:solidFill>
                            <a:schemeClr val="bg1"/>
                          </a:solidFill>
                          <a:latin typeface="Arial" panose="020B0604020202020204" pitchFamily="34" charset="0"/>
                          <a:ea typeface="+mn-ea"/>
                          <a:cs typeface="Arial" panose="020B0604020202020204" pitchFamily="34" charset="0"/>
                        </a:rPr>
                      </a:br>
                      <a:r>
                        <a:rPr lang="de-DE" sz="1400"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Gewerbesteuer</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Förder-/ </a:t>
                      </a:r>
                      <a:r>
                        <a:rPr lang="de-DE" sz="1400" b="1" kern="1200" dirty="0" err="1">
                          <a:solidFill>
                            <a:schemeClr val="bg1"/>
                          </a:solidFill>
                          <a:latin typeface="Arial" panose="020B0604020202020204" pitchFamily="34" charset="0"/>
                          <a:ea typeface="+mn-ea"/>
                          <a:cs typeface="Arial" panose="020B0604020202020204" pitchFamily="34" charset="0"/>
                        </a:rPr>
                        <a:t>Feldesabgaben</a:t>
                      </a:r>
                      <a:r>
                        <a:rPr lang="de-DE" sz="1400" b="1" kern="1200" dirty="0">
                          <a:solidFill>
                            <a:schemeClr val="bg1"/>
                          </a:solidFill>
                          <a:latin typeface="Arial" panose="020B0604020202020204" pitchFamily="34" charset="0"/>
                          <a:ea typeface="+mn-ea"/>
                          <a:cs typeface="Arial" panose="020B0604020202020204" pitchFamily="34" charset="0"/>
                        </a:rPr>
                        <a:t> </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Pacht-zahlungen </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Zahlungen Infrastruktur </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Arial" panose="020B0604020202020204" pitchFamily="34" charset="0"/>
                          <a:ea typeface="+mn-ea"/>
                          <a:cs typeface="Arial" panose="020B0604020202020204" pitchFamily="34" charset="0"/>
                        </a:rPr>
                        <a:t>Summe</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extLst>
                  <a:ext uri="{0D108BD9-81ED-4DB2-BD59-A6C34878D82A}">
                    <a16:rowId xmlns:a16="http://schemas.microsoft.com/office/drawing/2014/main" val="281413677"/>
                  </a:ext>
                </a:extLst>
              </a:tr>
              <a:tr h="946047">
                <a:tc>
                  <a:txBody>
                    <a:bodyPr/>
                    <a:lstStyle/>
                    <a:p>
                      <a:r>
                        <a:rPr lang="de-DE" sz="1400" dirty="0">
                          <a:solidFill>
                            <a:schemeClr val="tx1"/>
                          </a:solidFill>
                          <a:latin typeface="Arial" panose="020B0604020202020204" pitchFamily="34" charset="0"/>
                          <a:ea typeface="+mn-ea"/>
                          <a:cs typeface="Arial" panose="020B0604020202020204" pitchFamily="34" charset="0"/>
                        </a:rPr>
                        <a:t>Summe der berichteten Zahlungen </a:t>
                      </a:r>
                    </a:p>
                    <a:p>
                      <a:r>
                        <a:rPr lang="de-DE" sz="1400" dirty="0">
                          <a:solidFill>
                            <a:schemeClr val="tx1"/>
                          </a:solidFill>
                          <a:latin typeface="Arial" panose="020B0604020202020204" pitchFamily="34" charset="0"/>
                          <a:ea typeface="+mn-ea"/>
                          <a:cs typeface="Arial" panose="020B0604020202020204" pitchFamily="34" charset="0"/>
                        </a:rPr>
                        <a:t>aller Unternehmen</a:t>
                      </a: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46.950.099,80</a:t>
                      </a:r>
                    </a:p>
                  </a:txBody>
                  <a:tcPr marL="7620" marR="7620" marT="7620" marB="0"/>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62.263.317,51</a:t>
                      </a:r>
                    </a:p>
                  </a:txBody>
                  <a:tcPr marL="7620" marR="7620" marT="7620" marB="0"/>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81.276.782,23</a:t>
                      </a:r>
                    </a:p>
                  </a:txBody>
                  <a:tcPr marL="7620" marR="7620" marT="7620" marB="0"/>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3.551.645,49</a:t>
                      </a:r>
                    </a:p>
                  </a:txBody>
                  <a:tcPr marL="7620" marR="7620" marT="7620" marB="0"/>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21.725.542,45</a:t>
                      </a:r>
                    </a:p>
                  </a:txBody>
                  <a:tcPr marL="7620" marR="7620" marT="7620" marB="0"/>
                </a:tc>
                <a:tc>
                  <a:txBody>
                    <a:bodyPr/>
                    <a:lstStyle/>
                    <a:p>
                      <a:pPr marL="0" algn="l" defTabSz="914400" rtl="0" eaLnBrk="1" latinLnBrk="0" hangingPunct="1"/>
                      <a:r>
                        <a:rPr lang="de-DE" sz="1400" kern="1200" dirty="0">
                          <a:solidFill>
                            <a:schemeClr val="dk1"/>
                          </a:solidFill>
                          <a:effectLst/>
                          <a:latin typeface="Arial" panose="020B0604020202020204" pitchFamily="34" charset="0"/>
                          <a:ea typeface="+mn-ea"/>
                          <a:cs typeface="Arial" panose="020B0604020202020204" pitchFamily="34" charset="0"/>
                        </a:rPr>
                        <a:t>215.767.387,48 </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9056080"/>
                  </a:ext>
                </a:extLst>
              </a:tr>
            </a:tbl>
          </a:graphicData>
        </a:graphic>
      </p:graphicFrame>
    </p:spTree>
    <p:extLst>
      <p:ext uri="{BB962C8B-B14F-4D97-AF65-F5344CB8AC3E}">
        <p14:creationId xmlns:p14="http://schemas.microsoft.com/office/powerpoint/2010/main" val="37363689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5. D-EITI und EU-Bilanzrichtlinie</a:t>
            </a:r>
          </a:p>
        </p:txBody>
      </p:sp>
    </p:spTree>
    <p:extLst>
      <p:ext uri="{BB962C8B-B14F-4D97-AF65-F5344CB8AC3E}">
        <p14:creationId xmlns:p14="http://schemas.microsoft.com/office/powerpoint/2010/main" val="19912496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Inhalt</a:t>
            </a:r>
          </a:p>
        </p:txBody>
      </p:sp>
      <p:sp>
        <p:nvSpPr>
          <p:cNvPr id="6" name="Inhaltsplatzhalter 5"/>
          <p:cNvSpPr>
            <a:spLocks noGrp="1"/>
          </p:cNvSpPr>
          <p:nvPr>
            <p:ph idx="1"/>
          </p:nvPr>
        </p:nvSpPr>
        <p:spPr>
          <a:xfrm>
            <a:off x="2152651" y="1418254"/>
            <a:ext cx="7897813" cy="4845747"/>
          </a:xfrm>
        </p:spPr>
        <p:txBody>
          <a:bodyPr/>
          <a:lstStyle/>
          <a:p>
            <a:pPr>
              <a:lnSpc>
                <a:spcPct val="150000"/>
              </a:lnSpc>
              <a:spcBef>
                <a:spcPts val="0"/>
              </a:spcBef>
              <a:spcAft>
                <a:spcPts val="1200"/>
              </a:spcAft>
              <a:buFont typeface="+mj-lt"/>
              <a:buAutoNum type="arabicPeriod"/>
            </a:pPr>
            <a:r>
              <a:rPr lang="de-DE" sz="2000" u="sng" dirty="0">
                <a:solidFill>
                  <a:schemeClr val="accent2"/>
                </a:solidFill>
                <a:ea typeface="+mj-ea"/>
              </a:rPr>
              <a:t>Was ist die EITI?</a:t>
            </a:r>
          </a:p>
          <a:p>
            <a:pPr>
              <a:lnSpc>
                <a:spcPct val="150000"/>
              </a:lnSpc>
              <a:spcBef>
                <a:spcPts val="0"/>
              </a:spcBef>
              <a:spcAft>
                <a:spcPts val="1200"/>
              </a:spcAft>
              <a:buFont typeface="+mj-lt"/>
              <a:buAutoNum type="arabicPeriod"/>
            </a:pPr>
            <a:r>
              <a:rPr lang="de-DE" sz="2000" u="sng" dirty="0">
                <a:solidFill>
                  <a:schemeClr val="accent2"/>
                </a:solidFill>
                <a:ea typeface="+mj-ea"/>
              </a:rPr>
              <a:t>Warum EITI in Deutschland?</a:t>
            </a:r>
          </a:p>
          <a:p>
            <a:pPr>
              <a:lnSpc>
                <a:spcPct val="150000"/>
              </a:lnSpc>
              <a:spcBef>
                <a:spcPts val="0"/>
              </a:spcBef>
              <a:spcAft>
                <a:spcPts val="1200"/>
              </a:spcAft>
              <a:buFont typeface="+mj-lt"/>
              <a:buAutoNum type="arabicPeriod"/>
            </a:pPr>
            <a:r>
              <a:rPr lang="de-DE" sz="2000" u="sng" dirty="0">
                <a:solidFill>
                  <a:schemeClr val="accent2"/>
                </a:solidFill>
                <a:ea typeface="+mj-ea"/>
              </a:rPr>
              <a:t>EITI in Deutschland</a:t>
            </a:r>
          </a:p>
          <a:p>
            <a:pPr>
              <a:lnSpc>
                <a:spcPct val="150000"/>
              </a:lnSpc>
              <a:spcBef>
                <a:spcPts val="0"/>
              </a:spcBef>
              <a:spcAft>
                <a:spcPts val="1200"/>
              </a:spcAft>
              <a:buFont typeface="+mj-lt"/>
              <a:buAutoNum type="arabicPeriod"/>
            </a:pPr>
            <a:r>
              <a:rPr lang="de-DE" sz="2000" u="sng" dirty="0">
                <a:solidFill>
                  <a:schemeClr val="accent2"/>
                </a:solidFill>
                <a:ea typeface="+mj-ea"/>
              </a:rPr>
              <a:t>Aktueller Umsetzungsstand der EITI in Deutschland</a:t>
            </a:r>
          </a:p>
          <a:p>
            <a:pPr>
              <a:lnSpc>
                <a:spcPct val="150000"/>
              </a:lnSpc>
              <a:spcBef>
                <a:spcPts val="0"/>
              </a:spcBef>
              <a:spcAft>
                <a:spcPts val="1200"/>
              </a:spcAft>
              <a:buFont typeface="+mj-lt"/>
              <a:buAutoNum type="arabicPeriod"/>
            </a:pPr>
            <a:r>
              <a:rPr lang="de-DE" sz="2000" u="sng" dirty="0">
                <a:solidFill>
                  <a:schemeClr val="accent2"/>
                </a:solidFill>
                <a:ea typeface="+mj-ea"/>
              </a:rPr>
              <a:t>D-EITI und EU-Bilanzrichtlinie</a:t>
            </a:r>
          </a:p>
          <a:p>
            <a:pPr>
              <a:lnSpc>
                <a:spcPct val="150000"/>
              </a:lnSpc>
              <a:spcBef>
                <a:spcPts val="0"/>
              </a:spcBef>
              <a:spcAft>
                <a:spcPts val="1200"/>
              </a:spcAft>
              <a:buFont typeface="+mj-lt"/>
              <a:buAutoNum type="arabicPeriod"/>
            </a:pPr>
            <a:r>
              <a:rPr lang="de-DE" sz="2000" u="sng" dirty="0">
                <a:solidFill>
                  <a:schemeClr val="accent2"/>
                </a:solidFill>
                <a:ea typeface="+mj-ea"/>
              </a:rPr>
              <a:t>Fotos der D-EITI</a:t>
            </a:r>
          </a:p>
          <a:p>
            <a:pPr>
              <a:lnSpc>
                <a:spcPct val="150000"/>
              </a:lnSpc>
              <a:spcBef>
                <a:spcPts val="0"/>
              </a:spcBef>
              <a:spcAft>
                <a:spcPts val="1200"/>
              </a:spcAft>
              <a:buFont typeface="+mj-lt"/>
              <a:buAutoNum type="arabicPeriod"/>
            </a:pPr>
            <a:r>
              <a:rPr lang="de-DE" sz="2000" u="sng" dirty="0">
                <a:solidFill>
                  <a:schemeClr val="accent2"/>
                </a:solidFill>
                <a:ea typeface="+mj-ea"/>
              </a:rPr>
              <a:t>Mehr Informationen und Kontakt</a:t>
            </a:r>
          </a:p>
          <a:p>
            <a:pPr>
              <a:lnSpc>
                <a:spcPct val="150000"/>
              </a:lnSpc>
              <a:spcBef>
                <a:spcPts val="0"/>
              </a:spcBef>
              <a:spcAft>
                <a:spcPts val="1200"/>
              </a:spcAft>
              <a:buFont typeface="+mj-lt"/>
              <a:buAutoNum type="arabicPeriod"/>
            </a:pPr>
            <a:endParaRPr lang="de-DE" u="sng" dirty="0"/>
          </a:p>
          <a:p>
            <a:pPr>
              <a:lnSpc>
                <a:spcPct val="150000"/>
              </a:lnSpc>
              <a:spcBef>
                <a:spcPts val="0"/>
              </a:spcBef>
              <a:spcAft>
                <a:spcPts val="1200"/>
              </a:spcAft>
              <a:buFont typeface="+mj-lt"/>
              <a:buAutoNum type="arabicPeriod"/>
            </a:pPr>
            <a:endParaRPr lang="de-DE" u="sng" dirty="0"/>
          </a:p>
        </p:txBody>
      </p:sp>
    </p:spTree>
    <p:extLst>
      <p:ext uri="{BB962C8B-B14F-4D97-AF65-F5344CB8AC3E}">
        <p14:creationId xmlns:p14="http://schemas.microsoft.com/office/powerpoint/2010/main" val="7451219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b="0" dirty="0">
              <a:solidFill>
                <a:schemeClr val="accent1"/>
              </a:solidFill>
              <a:latin typeface="Arial" panose="020B0604020202020204" pitchFamily="34" charset="0"/>
              <a:cs typeface="Arial" panose="020B0604020202020204" pitchFamily="34" charset="0"/>
            </a:endParaRPr>
          </a:p>
        </p:txBody>
      </p:sp>
      <p:sp>
        <p:nvSpPr>
          <p:cNvPr id="6" name="Richtungspfeil 5"/>
          <p:cNvSpPr/>
          <p:nvPr/>
        </p:nvSpPr>
        <p:spPr bwMode="auto">
          <a:xfrm>
            <a:off x="2156620" y="2379471"/>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7" name="Richtungspfeil 6"/>
          <p:cNvSpPr/>
          <p:nvPr/>
        </p:nvSpPr>
        <p:spPr bwMode="auto">
          <a:xfrm>
            <a:off x="2156620" y="4374783"/>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8" name="Textfeld 7"/>
          <p:cNvSpPr txBox="1"/>
          <p:nvPr/>
        </p:nvSpPr>
        <p:spPr>
          <a:xfrm>
            <a:off x="4487985" y="2187508"/>
            <a:ext cx="5566446" cy="1477328"/>
          </a:xfrm>
          <a:prstGeom prst="rect">
            <a:avLst/>
          </a:prstGeom>
          <a:noFill/>
        </p:spPr>
        <p:txBody>
          <a:bodyPr wrap="square" rtlCol="0">
            <a:spAutoFit/>
          </a:bodyPr>
          <a:lstStyle/>
          <a:p>
            <a:pPr eaLnBrk="1" hangingPunct="1">
              <a:spcBef>
                <a:spcPts val="0"/>
              </a:spcBef>
              <a:spcAft>
                <a:spcPts val="600"/>
              </a:spcAft>
              <a:buClr>
                <a:srgbClr val="0076AF"/>
              </a:buClr>
              <a:tabLst>
                <a:tab pos="2190750" algn="l"/>
              </a:tabLst>
            </a:pPr>
            <a:r>
              <a:rPr lang="de-DE" sz="1800" b="0" dirty="0">
                <a:solidFill>
                  <a:schemeClr val="tx1"/>
                </a:solidFill>
              </a:rPr>
              <a:t>Mit dem </a:t>
            </a:r>
            <a:r>
              <a:rPr lang="de-DE" sz="1800" dirty="0">
                <a:solidFill>
                  <a:schemeClr val="tx1"/>
                </a:solidFill>
              </a:rPr>
              <a:t>Bilanzrichtlinie-Umsetzungsgesetz (BilRUG) </a:t>
            </a:r>
            <a:r>
              <a:rPr lang="de-DE" sz="1800" b="0" dirty="0">
                <a:solidFill>
                  <a:schemeClr val="tx1"/>
                </a:solidFill>
              </a:rPr>
              <a:t>wurden Vorschriften über die Transparenz von bestimmten Unternehmen des Rohstoffsektors über ihre Zahlungen an staatliche Stellen in das </a:t>
            </a:r>
            <a:r>
              <a:rPr lang="de-DE" sz="1800" dirty="0">
                <a:solidFill>
                  <a:schemeClr val="tx1"/>
                </a:solidFill>
              </a:rPr>
              <a:t>Handelsgesetzbuch (HGB) </a:t>
            </a:r>
            <a:r>
              <a:rPr lang="de-DE" sz="1800" b="0" dirty="0">
                <a:solidFill>
                  <a:schemeClr val="tx1"/>
                </a:solidFill>
              </a:rPr>
              <a:t>eingefügt.</a:t>
            </a:r>
          </a:p>
        </p:txBody>
      </p:sp>
      <p:sp>
        <p:nvSpPr>
          <p:cNvPr id="9" name="Textfeld 8"/>
          <p:cNvSpPr txBox="1"/>
          <p:nvPr/>
        </p:nvSpPr>
        <p:spPr>
          <a:xfrm>
            <a:off x="4487985" y="4242619"/>
            <a:ext cx="5566446" cy="1200329"/>
          </a:xfrm>
          <a:prstGeom prst="rect">
            <a:avLst/>
          </a:prstGeom>
          <a:noFill/>
        </p:spPr>
        <p:txBody>
          <a:bodyPr wrap="square" rtlCol="0" anchor="ctr">
            <a:spAutoFit/>
          </a:bodyPr>
          <a:lstStyle/>
          <a:p>
            <a:pPr eaLnBrk="1" hangingPunct="1">
              <a:spcBef>
                <a:spcPts val="0"/>
              </a:spcBef>
              <a:spcAft>
                <a:spcPts val="600"/>
              </a:spcAft>
              <a:buClr>
                <a:srgbClr val="0076AF"/>
              </a:buClr>
              <a:tabLst>
                <a:tab pos="2190750" algn="l"/>
              </a:tabLst>
            </a:pPr>
            <a:r>
              <a:rPr lang="de-DE" sz="1800" b="0" dirty="0">
                <a:solidFill>
                  <a:schemeClr val="tx1"/>
                </a:solidFill>
              </a:rPr>
              <a:t>Durch eine enge Verknüpfung der D-EITI Berichterstattung mit gesetzlichen Berichts- und Offenlegungspflichten wurden </a:t>
            </a:r>
            <a:r>
              <a:rPr lang="de-DE" sz="1800" dirty="0">
                <a:solidFill>
                  <a:schemeClr val="tx1"/>
                </a:solidFill>
              </a:rPr>
              <a:t>Doppelbelastungen für Unternehmen vermieden.</a:t>
            </a:r>
            <a:endParaRPr lang="de-DE" sz="1200" dirty="0">
              <a:solidFill>
                <a:schemeClr val="tx1"/>
              </a:solidFill>
            </a:endParaRPr>
          </a:p>
        </p:txBody>
      </p:sp>
      <p:sp>
        <p:nvSpPr>
          <p:cNvPr id="10" name="Titel 1">
            <a:extLst>
              <a:ext uri="{FF2B5EF4-FFF2-40B4-BE49-F238E27FC236}">
                <a16:creationId xmlns:a16="http://schemas.microsoft.com/office/drawing/2014/main" id="{F5D89BA9-CC0F-47BE-B3A2-48B84AD58251}"/>
              </a:ext>
            </a:extLst>
          </p:cNvPr>
          <p:cNvSpPr txBox="1">
            <a:spLocks/>
          </p:cNvSpPr>
          <p:nvPr/>
        </p:nvSpPr>
        <p:spPr>
          <a:xfrm>
            <a:off x="635035" y="977321"/>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b="0" kern="0" dirty="0">
                <a:solidFill>
                  <a:srgbClr val="0076AF"/>
                </a:solidFill>
                <a:latin typeface="Arial" panose="020B0604020202020204" pitchFamily="34" charset="0"/>
                <a:cs typeface="Arial" panose="020B0604020202020204" pitchFamily="34" charset="0"/>
              </a:rPr>
              <a:t>D-EITI und EU-Bilanzrichtlinie</a:t>
            </a:r>
          </a:p>
          <a:p>
            <a:endParaRPr lang="de-DE" b="0" kern="0" dirty="0">
              <a:solidFill>
                <a:srgbClr val="0076AF"/>
              </a:solidFill>
            </a:endParaRPr>
          </a:p>
        </p:txBody>
      </p:sp>
    </p:spTree>
    <p:extLst>
      <p:ext uri="{BB962C8B-B14F-4D97-AF65-F5344CB8AC3E}">
        <p14:creationId xmlns:p14="http://schemas.microsoft.com/office/powerpoint/2010/main" val="35999566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375407968"/>
              </p:ext>
            </p:extLst>
          </p:nvPr>
        </p:nvGraphicFramePr>
        <p:xfrm>
          <a:off x="1520514" y="958253"/>
          <a:ext cx="8398738" cy="4976912"/>
        </p:xfrm>
        <a:graphic>
          <a:graphicData uri="http://schemas.openxmlformats.org/drawingml/2006/table">
            <a:tbl>
              <a:tblPr firstRow="1" bandRow="1">
                <a:tableStyleId>{073A0DAA-6AF3-43AB-8588-CEC1D06C72B9}</a:tableStyleId>
              </a:tblPr>
              <a:tblGrid>
                <a:gridCol w="2733715">
                  <a:extLst>
                    <a:ext uri="{9D8B030D-6E8A-4147-A177-3AD203B41FA5}">
                      <a16:colId xmlns:a16="http://schemas.microsoft.com/office/drawing/2014/main" val="20000"/>
                    </a:ext>
                  </a:extLst>
                </a:gridCol>
                <a:gridCol w="2832371">
                  <a:extLst>
                    <a:ext uri="{9D8B030D-6E8A-4147-A177-3AD203B41FA5}">
                      <a16:colId xmlns:a16="http://schemas.microsoft.com/office/drawing/2014/main" val="20001"/>
                    </a:ext>
                  </a:extLst>
                </a:gridCol>
                <a:gridCol w="2832652">
                  <a:extLst>
                    <a:ext uri="{9D8B030D-6E8A-4147-A177-3AD203B41FA5}">
                      <a16:colId xmlns:a16="http://schemas.microsoft.com/office/drawing/2014/main" val="20002"/>
                    </a:ext>
                  </a:extLst>
                </a:gridCol>
              </a:tblGrid>
              <a:tr h="298321">
                <a:tc>
                  <a:txBody>
                    <a:bodyPr/>
                    <a:lstStyle/>
                    <a:p>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t>HGB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t>D-EITI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658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mn-lt"/>
                        </a:rPr>
                        <a:t>Wesentlichkeitsschwelle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solidFill>
                            <a:schemeClr val="tx1"/>
                          </a:solidFill>
                          <a:latin typeface="+mn-lt"/>
                        </a:rPr>
                        <a:t>100.000 € pro Zahlung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solidFill>
                            <a:schemeClr val="tx1"/>
                          </a:solidFill>
                          <a:latin typeface="+mn-lt"/>
                        </a:rPr>
                        <a:t>100.000 € pro Zahlung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66202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mn-lt"/>
                        </a:rPr>
                        <a:t>Kriterien zur Größe von Unternehmen*</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mn-lt"/>
                        </a:rPr>
                        <a:t>Bilanzsumme: 20 </a:t>
                      </a:r>
                      <a:r>
                        <a:rPr lang="de-DE" sz="1600" dirty="0" err="1">
                          <a:solidFill>
                            <a:schemeClr val="tx1"/>
                          </a:solidFill>
                          <a:latin typeface="+mn-lt"/>
                        </a:rPr>
                        <a:t>Mio</a:t>
                      </a:r>
                      <a:r>
                        <a:rPr lang="de-DE" sz="1600" dirty="0">
                          <a:solidFill>
                            <a:schemeClr val="tx1"/>
                          </a:solidFill>
                          <a:latin typeface="+mn-lt"/>
                        </a:rPr>
                        <a:t> € Umsatzerlöse: 40 </a:t>
                      </a:r>
                      <a:r>
                        <a:rPr lang="de-DE" sz="1600" dirty="0" err="1">
                          <a:solidFill>
                            <a:schemeClr val="tx1"/>
                          </a:solidFill>
                          <a:latin typeface="+mn-lt"/>
                        </a:rPr>
                        <a:t>Mio</a:t>
                      </a:r>
                      <a:r>
                        <a:rPr lang="de-DE" sz="1600" dirty="0">
                          <a:solidFill>
                            <a:schemeClr val="tx1"/>
                          </a:solidFill>
                          <a:latin typeface="+mn-lt"/>
                        </a:rPr>
                        <a:t> </a:t>
                      </a:r>
                      <a:r>
                        <a:rPr lang="de-DE" sz="1600" dirty="0">
                          <a:solidFill>
                            <a:schemeClr val="tx1"/>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250 Beschäftigte</a:t>
                      </a:r>
                      <a:endParaRPr lang="de-DE" sz="16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mn-lt"/>
                        </a:rPr>
                        <a:t>Bilanzsumme: 20 </a:t>
                      </a:r>
                      <a:r>
                        <a:rPr lang="de-DE" sz="1600" dirty="0" err="1">
                          <a:solidFill>
                            <a:schemeClr val="tx1"/>
                          </a:solidFill>
                          <a:latin typeface="+mn-lt"/>
                        </a:rPr>
                        <a:t>Mio</a:t>
                      </a:r>
                      <a:r>
                        <a:rPr lang="de-DE" sz="1600" dirty="0">
                          <a:solidFill>
                            <a:schemeClr val="tx1"/>
                          </a:solidFill>
                          <a:latin typeface="+mn-lt"/>
                        </a:rPr>
                        <a:t> € Umsatzerlöse: 40 </a:t>
                      </a:r>
                      <a:r>
                        <a:rPr lang="de-DE" sz="1600" dirty="0" err="1">
                          <a:solidFill>
                            <a:schemeClr val="tx1"/>
                          </a:solidFill>
                          <a:latin typeface="+mn-lt"/>
                        </a:rPr>
                        <a:t>Mio</a:t>
                      </a:r>
                      <a:r>
                        <a:rPr lang="de-DE" sz="1600" dirty="0">
                          <a:solidFill>
                            <a:schemeClr val="tx1"/>
                          </a:solidFill>
                          <a:latin typeface="+mn-lt"/>
                        </a:rPr>
                        <a:t> </a:t>
                      </a:r>
                      <a:r>
                        <a:rPr lang="de-DE" sz="1600" dirty="0">
                          <a:solidFill>
                            <a:schemeClr val="tx1"/>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250 Beschäftigte</a:t>
                      </a:r>
                      <a:endParaRPr lang="de-DE" sz="16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250497">
                <a:tc>
                  <a:txBody>
                    <a:bodyPr/>
                    <a:lstStyle/>
                    <a:p>
                      <a:r>
                        <a:rPr lang="de-DE" sz="1600" dirty="0">
                          <a:solidFill>
                            <a:schemeClr val="tx1"/>
                          </a:solidFill>
                          <a:latin typeface="+mn-lt"/>
                        </a:rPr>
                        <a:t>Informationen, die der breiten Öffentlichkeit einen Überblick über die Funktionsweisen des Rohstoffsektors geben</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de-DE" sz="1600" kern="1200" dirty="0">
                          <a:solidFill>
                            <a:schemeClr val="tx1"/>
                          </a:solidFill>
                          <a:latin typeface="+mn-lt"/>
                          <a:ea typeface="+mn-ea"/>
                          <a:cs typeface="+mn-cs"/>
                          <a:sym typeface="Wingdings"/>
                        </a:rPr>
                        <a:t>./.</a:t>
                      </a:r>
                      <a:endParaRPr lang="de-DE" sz="1600"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solidFill>
                            <a:schemeClr val="tx1"/>
                          </a:solidFill>
                        </a:rPr>
                        <a:t>Über Kontextbericht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858184">
                <a:tc>
                  <a:txBody>
                    <a:bodyPr/>
                    <a:lstStyle/>
                    <a:p>
                      <a:r>
                        <a:rPr lang="de-DE" sz="1600" dirty="0">
                          <a:solidFill>
                            <a:schemeClr val="tx1"/>
                          </a:solidFill>
                          <a:latin typeface="+mn-lt"/>
                        </a:rPr>
                        <a:t>Interessenübergreifender Dialog zum Beitrag des Rohstoffsektors in Deutschland</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600" dirty="0">
                        <a:solidFill>
                          <a:schemeClr val="bg2">
                            <a:lumMod val="75000"/>
                          </a:schemeClr>
                        </a:solidFill>
                      </a:endParaRPr>
                    </a:p>
                    <a:p>
                      <a:pPr algn="ctr"/>
                      <a:r>
                        <a:rPr lang="de-DE" sz="160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solidFill>
                            <a:schemeClr val="tx1"/>
                          </a:solidFill>
                        </a:rPr>
                        <a:t>Über Multi-Stakeholder-Gruppe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858184">
                <a:tc>
                  <a:txBody>
                    <a:bodyPr/>
                    <a:lstStyle/>
                    <a:p>
                      <a:r>
                        <a:rPr lang="de-DE" sz="1600" dirty="0">
                          <a:solidFill>
                            <a:schemeClr val="tx1"/>
                          </a:solidFill>
                        </a:rPr>
                        <a:t>Ist Berichterstattung</a:t>
                      </a:r>
                      <a:r>
                        <a:rPr lang="de-DE" sz="1600" baseline="0" dirty="0">
                          <a:solidFill>
                            <a:schemeClr val="tx1"/>
                          </a:solidFill>
                        </a:rPr>
                        <a:t> v</a:t>
                      </a:r>
                      <a:r>
                        <a:rPr lang="de-DE" sz="1600" dirty="0">
                          <a:solidFill>
                            <a:schemeClr val="tx1"/>
                          </a:solidFill>
                        </a:rPr>
                        <a:t>erpflichtend?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de-DE" sz="1600" dirty="0">
                          <a:solidFill>
                            <a:schemeClr val="tx1"/>
                          </a:solidFill>
                        </a:rPr>
                        <a:t>Ja, die Offenlegung kann durch Ordnungsgeld erzwungen werden.*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spcAft>
                          <a:spcPts val="0"/>
                        </a:spcAft>
                      </a:pPr>
                      <a:r>
                        <a:rPr lang="de-DE" sz="1600" kern="1200" dirty="0">
                          <a:solidFill>
                            <a:schemeClr val="tx1"/>
                          </a:solidFill>
                          <a:latin typeface="+mn-lt"/>
                          <a:ea typeface="+mn-ea"/>
                          <a:cs typeface="+mn-cs"/>
                        </a:rPr>
                        <a:t>Nein, keine Sanktionen</a:t>
                      </a:r>
                      <a:r>
                        <a:rPr lang="de-DE" sz="1600" kern="1200" baseline="0" dirty="0">
                          <a:solidFill>
                            <a:schemeClr val="tx1"/>
                          </a:solidFill>
                          <a:latin typeface="+mn-lt"/>
                          <a:ea typeface="+mn-ea"/>
                          <a:cs typeface="+mn-cs"/>
                        </a:rPr>
                        <a:t> für Unternehmen</a:t>
                      </a:r>
                      <a:r>
                        <a:rPr lang="de-DE" sz="1600" kern="1200" dirty="0">
                          <a:solidFill>
                            <a:schemeClr val="tx1"/>
                          </a:solidFill>
                          <a:latin typeface="+mn-lt"/>
                          <a:ea typeface="+mn-ea"/>
                          <a:cs typeface="+mn-cs"/>
                        </a:rPr>
                        <a:t>; ggf.</a:t>
                      </a:r>
                      <a:r>
                        <a:rPr lang="de-DE" sz="1600" kern="1200" baseline="0" dirty="0">
                          <a:solidFill>
                            <a:schemeClr val="tx1"/>
                          </a:solidFill>
                          <a:latin typeface="+mn-lt"/>
                          <a:ea typeface="+mn-ea"/>
                          <a:cs typeface="+mn-cs"/>
                        </a:rPr>
                        <a:t> Gefährdung des EITI-Status des umsetzenden Landes</a:t>
                      </a:r>
                      <a:endParaRPr lang="de-DE" sz="1600" dirty="0">
                        <a:effectLst/>
                        <a:latin typeface="Cambria"/>
                        <a:ea typeface="MS Mincho"/>
                        <a:cs typeface="Times New Roman"/>
                      </a:endParaRPr>
                    </a:p>
                  </a:txBody>
                  <a:tcPr marL="89535" marR="895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dirty="0">
              <a:solidFill>
                <a:schemeClr val="accent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0118574-A433-4EBF-B588-3053AC6A2D61}"/>
              </a:ext>
            </a:extLst>
          </p:cNvPr>
          <p:cNvSpPr txBox="1">
            <a:spLocks/>
          </p:cNvSpPr>
          <p:nvPr/>
        </p:nvSpPr>
        <p:spPr>
          <a:xfrm>
            <a:off x="2062025" y="511827"/>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b="0" kern="0" dirty="0">
                <a:solidFill>
                  <a:srgbClr val="0076AF"/>
                </a:solidFill>
                <a:latin typeface="Arial" panose="020B0604020202020204" pitchFamily="34" charset="0"/>
                <a:cs typeface="Arial" panose="020B0604020202020204" pitchFamily="34" charset="0"/>
              </a:rPr>
              <a:t>D-EITI und Handelsgesetzbuch (HGB) im Vergleich</a:t>
            </a:r>
          </a:p>
          <a:p>
            <a:endParaRPr lang="de-DE" b="0" kern="0" dirty="0">
              <a:solidFill>
                <a:srgbClr val="0076AF"/>
              </a:solidFill>
            </a:endParaRPr>
          </a:p>
        </p:txBody>
      </p:sp>
      <p:sp>
        <p:nvSpPr>
          <p:cNvPr id="2" name="Rechteck 1">
            <a:extLst>
              <a:ext uri="{FF2B5EF4-FFF2-40B4-BE49-F238E27FC236}">
                <a16:creationId xmlns:a16="http://schemas.microsoft.com/office/drawing/2014/main" id="{5D5BB5A6-9C67-4817-A711-396D80A79117}"/>
              </a:ext>
            </a:extLst>
          </p:cNvPr>
          <p:cNvSpPr/>
          <p:nvPr/>
        </p:nvSpPr>
        <p:spPr>
          <a:xfrm>
            <a:off x="1552507" y="5935165"/>
            <a:ext cx="8497956" cy="523220"/>
          </a:xfrm>
          <a:prstGeom prst="rect">
            <a:avLst/>
          </a:prstGeom>
        </p:spPr>
        <p:txBody>
          <a:bodyPr wrap="square">
            <a:spAutoFit/>
          </a:bodyPr>
          <a:lstStyle/>
          <a:p>
            <a:r>
              <a:rPr lang="de-DE" sz="1400" b="0" dirty="0"/>
              <a:t>* Als „groß“ im gesetzlichen Sinne werden Unternehmen bezeichnet, die in zwei aufeinander folgenden   </a:t>
            </a:r>
          </a:p>
          <a:p>
            <a:r>
              <a:rPr lang="de-DE" sz="1400" b="0" dirty="0"/>
              <a:t>  Abschlussstichtagen mindestens zwei der drei genannten Kriterien überschreiten (§ 267 Abs. 3 HGB).</a:t>
            </a:r>
          </a:p>
        </p:txBody>
      </p:sp>
    </p:spTree>
    <p:extLst>
      <p:ext uri="{BB962C8B-B14F-4D97-AF65-F5344CB8AC3E}">
        <p14:creationId xmlns:p14="http://schemas.microsoft.com/office/powerpoint/2010/main" val="42352009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b="0" dirty="0">
                <a:solidFill>
                  <a:schemeClr val="accent2"/>
                </a:solidFill>
                <a:latin typeface="Arial" panose="020B0604020202020204" pitchFamily="34" charset="0"/>
                <a:cs typeface="Arial" panose="020B0604020202020204" pitchFamily="34" charset="0"/>
              </a:rPr>
              <a:t>6. Fotos der D-EITI</a:t>
            </a:r>
          </a:p>
          <a:p>
            <a:r>
              <a:rPr lang="de-DE" sz="3600" b="0" dirty="0">
                <a:solidFill>
                  <a:schemeClr val="accent2"/>
                </a:solidFill>
                <a:latin typeface="Arial" panose="020B0604020202020204" pitchFamily="34" charset="0"/>
                <a:cs typeface="Arial" panose="020B0604020202020204" pitchFamily="34" charset="0"/>
              </a:rPr>
              <a:t>(Stand 2019)</a:t>
            </a:r>
          </a:p>
        </p:txBody>
      </p:sp>
    </p:spTree>
    <p:extLst>
      <p:ext uri="{BB962C8B-B14F-4D97-AF65-F5344CB8AC3E}">
        <p14:creationId xmlns:p14="http://schemas.microsoft.com/office/powerpoint/2010/main" val="580758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94E5C7C-8B80-42A2-990D-0B51E0D8B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712" y="284521"/>
            <a:ext cx="8613723" cy="5742482"/>
          </a:xfrm>
          <a:prstGeom prst="rect">
            <a:avLst/>
          </a:prstGeom>
        </p:spPr>
      </p:pic>
      <p:sp>
        <p:nvSpPr>
          <p:cNvPr id="3" name="Rechteck 2">
            <a:extLst>
              <a:ext uri="{FF2B5EF4-FFF2-40B4-BE49-F238E27FC236}">
                <a16:creationId xmlns:a16="http://schemas.microsoft.com/office/drawing/2014/main" id="{F4C8FD0A-E3FF-4E48-8C5E-9F3F92AB6C25}"/>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Mitglied Prof. Edda Müller (links) auf der EITI Weltkonferenz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093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62ED494-6A6C-4FC2-A873-973860DA0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49706"/>
            <a:ext cx="8388870" cy="5592580"/>
          </a:xfrm>
          <a:prstGeom prst="rect">
            <a:avLst/>
          </a:prstGeom>
        </p:spPr>
      </p:pic>
      <p:sp>
        <p:nvSpPr>
          <p:cNvPr id="2" name="Rechteck 1">
            <a:extLst>
              <a:ext uri="{FF2B5EF4-FFF2-40B4-BE49-F238E27FC236}">
                <a16:creationId xmlns:a16="http://schemas.microsoft.com/office/drawing/2014/main" id="{40A42C3A-1F61-4A0E-83D5-86F3A2E8AA9C}"/>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Stellv. MSG Vorsitzende Andrea Jünemann auf der EITI Weltkonferenz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576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pic>
        <p:nvPicPr>
          <p:cNvPr id="6" name="Grafik 5">
            <a:extLst>
              <a:ext uri="{FF2B5EF4-FFF2-40B4-BE49-F238E27FC236}">
                <a16:creationId xmlns:a16="http://schemas.microsoft.com/office/drawing/2014/main" id="{D56AC782-E7B6-4DAC-AC7A-B1B232989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34423"/>
            <a:ext cx="8388870" cy="5592580"/>
          </a:xfrm>
          <a:prstGeom prst="rect">
            <a:avLst/>
          </a:prstGeom>
        </p:spPr>
      </p:pic>
      <p:sp>
        <p:nvSpPr>
          <p:cNvPr id="4" name="Rechteck 3">
            <a:extLst>
              <a:ext uri="{FF2B5EF4-FFF2-40B4-BE49-F238E27FC236}">
                <a16:creationId xmlns:a16="http://schemas.microsoft.com/office/drawing/2014/main" id="{61165C44-1242-4F60-8EB9-9755EED2413A}"/>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Mitglied Friedrich Wilhelm Wagner auf der EITI Weltkonferenz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9392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3356688" y="5898675"/>
            <a:ext cx="6162067"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Eindrücke der 17. MSG Sitzung (Februar 2020) im Bundesministerium für Wirtschaft und Energie</a:t>
            </a:r>
            <a:endParaRPr lang="de-DE"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02915C9-BB78-4182-8483-6AD543D82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896" y="-4285492"/>
            <a:ext cx="17900374" cy="12927804"/>
          </a:xfrm>
          <a:prstGeom prst="rect">
            <a:avLst/>
          </a:prstGeom>
        </p:spPr>
      </p:pic>
    </p:spTree>
    <p:extLst>
      <p:ext uri="{BB962C8B-B14F-4D97-AF65-F5344CB8AC3E}">
        <p14:creationId xmlns:p14="http://schemas.microsoft.com/office/powerpoint/2010/main" val="11942727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3356688" y="5898675"/>
            <a:ext cx="6162067"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Eindrücke der 17. MSG Sitzung (Februar 2020) im Bundesministerium für Wirtschaft und Energie</a:t>
            </a:r>
            <a:endParaRPr lang="de-DE" sz="20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330E6EB5-1100-4432-8E6F-DD3677D8AB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045" y="251439"/>
            <a:ext cx="7852017" cy="5670804"/>
          </a:xfrm>
          <a:prstGeom prst="rect">
            <a:avLst/>
          </a:prstGeom>
        </p:spPr>
      </p:pic>
    </p:spTree>
    <p:extLst>
      <p:ext uri="{BB962C8B-B14F-4D97-AF65-F5344CB8AC3E}">
        <p14:creationId xmlns:p14="http://schemas.microsoft.com/office/powerpoint/2010/main" val="9608049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b="0" dirty="0">
                <a:solidFill>
                  <a:schemeClr val="accent2"/>
                </a:solidFill>
                <a:latin typeface="Arial" panose="020B0604020202020204" pitchFamily="34" charset="0"/>
                <a:cs typeface="Arial" panose="020B0604020202020204" pitchFamily="34" charset="0"/>
              </a:rPr>
              <a:t>7. Mehr Informationen und Kontakt</a:t>
            </a:r>
          </a:p>
        </p:txBody>
      </p:sp>
    </p:spTree>
    <p:extLst>
      <p:ext uri="{BB962C8B-B14F-4D97-AF65-F5344CB8AC3E}">
        <p14:creationId xmlns:p14="http://schemas.microsoft.com/office/powerpoint/2010/main" val="3546906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0" kern="1200" dirty="0">
                <a:solidFill>
                  <a:schemeClr val="accent2"/>
                </a:solidFill>
                <a:latin typeface="Arial" panose="020B0604020202020204" pitchFamily="34" charset="0"/>
                <a:cs typeface="Arial" panose="020B0604020202020204" pitchFamily="34" charset="0"/>
              </a:rPr>
              <a:t>Mehr Informationen zu D-EITI</a:t>
            </a:r>
            <a:br>
              <a:rPr lang="de-DE" b="1" dirty="0"/>
            </a:br>
            <a:endParaRPr lang="de-DE" b="1" dirty="0"/>
          </a:p>
        </p:txBody>
      </p:sp>
      <p:sp>
        <p:nvSpPr>
          <p:cNvPr id="3" name="Rechteck 2"/>
          <p:cNvSpPr/>
          <p:nvPr/>
        </p:nvSpPr>
        <p:spPr>
          <a:xfrm>
            <a:off x="3369117" y="2202561"/>
            <a:ext cx="2726883" cy="830997"/>
          </a:xfrm>
          <a:prstGeom prst="rect">
            <a:avLst/>
          </a:prstGeom>
        </p:spPr>
        <p:txBody>
          <a:bodyPr wrap="square">
            <a:spAutoFit/>
          </a:bodyPr>
          <a:lstStyle/>
          <a:p>
            <a:r>
              <a:rPr lang="de-DE" sz="3200" dirty="0">
                <a:solidFill>
                  <a:schemeClr val="accent2"/>
                </a:solidFill>
                <a:latin typeface="Arial" panose="020B0604020202020204" pitchFamily="34" charset="0"/>
                <a:ea typeface="+mj-ea"/>
                <a:cs typeface="Arial" panose="020B0604020202020204" pitchFamily="34" charset="0"/>
              </a:rPr>
              <a:t>http//: </a:t>
            </a:r>
            <a:r>
              <a:rPr lang="de-DE" sz="1600" b="0" dirty="0">
                <a:solidFill>
                  <a:schemeClr val="accent2"/>
                </a:solidFill>
                <a:latin typeface="Arial" panose="020B0604020202020204" pitchFamily="34" charset="0"/>
                <a:ea typeface="+mj-ea"/>
                <a:cs typeface="Arial" panose="020B0604020202020204" pitchFamily="34" charset="0"/>
              </a:rPr>
              <a:t>Internetseite</a:t>
            </a:r>
          </a:p>
          <a:p>
            <a:r>
              <a:rPr lang="de-DE" sz="1600" b="0" dirty="0">
                <a:solidFill>
                  <a:schemeClr val="accent2"/>
                </a:solidFill>
                <a:latin typeface="Arial" panose="020B0604020202020204" pitchFamily="34" charset="0"/>
                <a:ea typeface="+mj-ea"/>
                <a:cs typeface="Arial" panose="020B0604020202020204" pitchFamily="34" charset="0"/>
              </a:rPr>
              <a:t>www.D-EITI.de</a:t>
            </a:r>
            <a:endParaRPr lang="de-DE" sz="2000" b="0" dirty="0">
              <a:solidFill>
                <a:schemeClr val="accent2"/>
              </a:solidFill>
              <a:latin typeface="Arial" panose="020B0604020202020204" pitchFamily="34" charset="0"/>
              <a:ea typeface="+mj-ea"/>
              <a:cs typeface="Arial" panose="020B0604020202020204" pitchFamily="34" charset="0"/>
            </a:endParaRPr>
          </a:p>
        </p:txBody>
      </p:sp>
      <p:sp>
        <p:nvSpPr>
          <p:cNvPr id="6" name="Rechteck 5"/>
          <p:cNvSpPr/>
          <p:nvPr/>
        </p:nvSpPr>
        <p:spPr>
          <a:xfrm>
            <a:off x="4439870" y="4441724"/>
            <a:ext cx="4470346" cy="523220"/>
          </a:xfrm>
          <a:prstGeom prst="rect">
            <a:avLst/>
          </a:prstGeom>
        </p:spPr>
        <p:txBody>
          <a:bodyPr wrap="square">
            <a:spAutoFit/>
          </a:bodyPr>
          <a:lstStyle/>
          <a:p>
            <a:r>
              <a:rPr lang="de-DE" sz="1400" b="0" dirty="0">
                <a:solidFill>
                  <a:schemeClr val="accent2"/>
                </a:solidFill>
                <a:latin typeface="Arial" panose="020B0604020202020204" pitchFamily="34" charset="0"/>
                <a:ea typeface="+mj-ea"/>
                <a:cs typeface="Arial" panose="020B0604020202020204" pitchFamily="34" charset="0"/>
              </a:rPr>
              <a:t>LinkedIn</a:t>
            </a:r>
          </a:p>
          <a:p>
            <a:r>
              <a:rPr lang="de-DE" sz="1400" b="0" dirty="0">
                <a:solidFill>
                  <a:schemeClr val="accent2"/>
                </a:solidFill>
                <a:latin typeface="Arial" panose="020B0604020202020204" pitchFamily="34" charset="0"/>
                <a:ea typeface="+mj-ea"/>
                <a:cs typeface="Arial" panose="020B0604020202020204" pitchFamily="34" charset="0"/>
              </a:rPr>
              <a:t>D-EITI (</a:t>
            </a:r>
            <a:r>
              <a:rPr lang="de-DE" sz="1400" b="0" dirty="0" err="1">
                <a:solidFill>
                  <a:schemeClr val="accent2"/>
                </a:solidFill>
                <a:latin typeface="Arial" panose="020B0604020202020204" pitchFamily="34" charset="0"/>
                <a:ea typeface="+mj-ea"/>
                <a:cs typeface="Arial" panose="020B0604020202020204" pitchFamily="34" charset="0"/>
              </a:rPr>
              <a:t>Extractive</a:t>
            </a:r>
            <a:r>
              <a:rPr lang="de-DE" sz="1400" b="0" dirty="0">
                <a:solidFill>
                  <a:schemeClr val="accent2"/>
                </a:solidFill>
                <a:latin typeface="Arial" panose="020B0604020202020204" pitchFamily="34" charset="0"/>
                <a:ea typeface="+mj-ea"/>
                <a:cs typeface="Arial" panose="020B0604020202020204" pitchFamily="34" charset="0"/>
              </a:rPr>
              <a:t> Industries Transparency Initiative)</a:t>
            </a:r>
          </a:p>
        </p:txBody>
      </p:sp>
      <p:sp>
        <p:nvSpPr>
          <p:cNvPr id="5" name="AutoShape 4" descr="Bildergebnis für twitter"/>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p:cNvSpPr/>
          <p:nvPr/>
        </p:nvSpPr>
        <p:spPr>
          <a:xfrm>
            <a:off x="7250833" y="3136612"/>
            <a:ext cx="2351600" cy="584775"/>
          </a:xfrm>
          <a:prstGeom prst="rect">
            <a:avLst/>
          </a:prstGeom>
        </p:spPr>
        <p:txBody>
          <a:bodyPr wrap="square">
            <a:spAutoFit/>
          </a:bodyPr>
          <a:lstStyle/>
          <a:p>
            <a:r>
              <a:rPr lang="de-DE" sz="1600" b="0" dirty="0">
                <a:solidFill>
                  <a:schemeClr val="accent2"/>
                </a:solidFill>
                <a:latin typeface="Arial" panose="020B0604020202020204" pitchFamily="34" charset="0"/>
                <a:ea typeface="+mj-ea"/>
                <a:cs typeface="Arial" panose="020B0604020202020204" pitchFamily="34" charset="0"/>
              </a:rPr>
              <a:t>Kontakt</a:t>
            </a:r>
          </a:p>
          <a:p>
            <a:r>
              <a:rPr lang="de-DE" sz="1600" b="0" dirty="0">
                <a:solidFill>
                  <a:schemeClr val="accent2"/>
                </a:solidFill>
                <a:latin typeface="Arial" panose="020B0604020202020204" pitchFamily="34" charset="0"/>
                <a:ea typeface="+mj-ea"/>
                <a:cs typeface="Arial" panose="020B0604020202020204" pitchFamily="34" charset="0"/>
              </a:rPr>
              <a:t>sekretariat@d-eiti.de</a:t>
            </a:r>
          </a:p>
        </p:txBody>
      </p:sp>
      <p:pic>
        <p:nvPicPr>
          <p:cNvPr id="1026" name="Picture 2" descr="LinkedIn – Microsoft-Apps">
            <a:extLst>
              <a:ext uri="{FF2B5EF4-FFF2-40B4-BE49-F238E27FC236}">
                <a16:creationId xmlns:a16="http://schemas.microsoft.com/office/drawing/2014/main" id="{F500C320-5AE7-F530-CEA9-6940D7092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670" y="4195545"/>
            <a:ext cx="1015578" cy="1015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Das Rechenzentrum betreut die Infrastruktur der Informations- und  Kommunikationstechnik der Hochschule">
            <a:extLst>
              <a:ext uri="{FF2B5EF4-FFF2-40B4-BE49-F238E27FC236}">
                <a16:creationId xmlns:a16="http://schemas.microsoft.com/office/drawing/2014/main" id="{350F0B4B-6875-301A-58BC-68A478769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200" y="2925593"/>
            <a:ext cx="1431633" cy="11159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ITI Deutschland (@EITIDeutschland) / X">
            <a:extLst>
              <a:ext uri="{FF2B5EF4-FFF2-40B4-BE49-F238E27FC236}">
                <a16:creationId xmlns:a16="http://schemas.microsoft.com/office/drawing/2014/main" id="{9FB5DE0C-6AD3-9E74-778F-40FAD1EA4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861" y="1807120"/>
            <a:ext cx="1621879" cy="162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796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1. Was ist die EITI?</a:t>
            </a:r>
          </a:p>
        </p:txBody>
      </p:sp>
    </p:spTree>
    <p:extLst>
      <p:ext uri="{BB962C8B-B14F-4D97-AF65-F5344CB8AC3E}">
        <p14:creationId xmlns:p14="http://schemas.microsoft.com/office/powerpoint/2010/main" val="13997652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14917" y="1761838"/>
            <a:ext cx="5137084" cy="3931261"/>
          </a:xfrm>
        </p:spPr>
        <p:txBody>
          <a:bodyPr/>
          <a:lstStyle/>
          <a:p>
            <a:endParaRPr lang="de-DE" b="1" dirty="0"/>
          </a:p>
          <a:p>
            <a:r>
              <a:rPr lang="de-DE" b="1" dirty="0"/>
              <a:t>D-EITI-Sekretariat</a:t>
            </a:r>
            <a:endParaRPr lang="de-DE" dirty="0"/>
          </a:p>
          <a:p>
            <a:r>
              <a:rPr lang="de-DE" dirty="0" err="1"/>
              <a:t>Reichpietschufer</a:t>
            </a:r>
            <a:r>
              <a:rPr lang="de-DE" dirty="0"/>
              <a:t> 20  </a:t>
            </a:r>
          </a:p>
          <a:p>
            <a:r>
              <a:rPr lang="de-DE" dirty="0"/>
              <a:t>10785 Berlin</a:t>
            </a:r>
          </a:p>
          <a:p>
            <a:endParaRPr lang="de-DE" dirty="0"/>
          </a:p>
          <a:p>
            <a:r>
              <a:rPr lang="de-DE" dirty="0"/>
              <a:t>Tel.: +49 30 – 72 614 – 207</a:t>
            </a:r>
          </a:p>
          <a:p>
            <a:r>
              <a:rPr lang="de-DE" dirty="0"/>
              <a:t>Fax: +49 30 – 72 614 – 22 207</a:t>
            </a:r>
          </a:p>
          <a:p>
            <a:r>
              <a:rPr lang="de-DE" dirty="0"/>
              <a:t>E-Mail: sekretariat [at] D-EITI.de</a:t>
            </a:r>
          </a:p>
          <a:p>
            <a:r>
              <a:rPr lang="de-DE" dirty="0">
                <a:hlinkClick r:id="rId2"/>
              </a:rPr>
              <a:t>www.D-EITI.de</a:t>
            </a:r>
            <a:endParaRPr lang="de-DE" dirty="0"/>
          </a:p>
          <a:p>
            <a:r>
              <a:rPr lang="de-DE" dirty="0">
                <a:hlinkClick r:id="rId3"/>
              </a:rPr>
              <a:t>www.rohstofftransparenz.de</a:t>
            </a:r>
            <a:r>
              <a:rPr lang="de-DE" dirty="0"/>
              <a:t> </a:t>
            </a:r>
          </a:p>
        </p:txBody>
      </p:sp>
      <p:sp>
        <p:nvSpPr>
          <p:cNvPr id="5" name="Titel 4"/>
          <p:cNvSpPr>
            <a:spLocks noGrp="1"/>
          </p:cNvSpPr>
          <p:nvPr>
            <p:ph type="title"/>
          </p:nvPr>
        </p:nvSpPr>
        <p:spPr/>
        <p:txBody>
          <a:bodyPr/>
          <a:lstStyle/>
          <a:p>
            <a:r>
              <a:rPr lang="de-DE" dirty="0"/>
              <a:t>Kontakt</a:t>
            </a:r>
          </a:p>
        </p:txBody>
      </p:sp>
    </p:spTree>
    <p:extLst>
      <p:ext uri="{BB962C8B-B14F-4D97-AF65-F5344CB8AC3E}">
        <p14:creationId xmlns:p14="http://schemas.microsoft.com/office/powerpoint/2010/main" val="284873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Arial" panose="020B0604020202020204" pitchFamily="34" charset="0"/>
                <a:cs typeface="Arial" panose="020B0604020202020204" pitchFamily="34" charset="0"/>
              </a:rPr>
              <a:t>Was ist die EITI?</a:t>
            </a:r>
            <a:endParaRPr lang="de-DE" dirty="0"/>
          </a:p>
        </p:txBody>
      </p:sp>
      <p:sp>
        <p:nvSpPr>
          <p:cNvPr id="2" name="Rechteck 1"/>
          <p:cNvSpPr/>
          <p:nvPr/>
        </p:nvSpPr>
        <p:spPr>
          <a:xfrm>
            <a:off x="2152651" y="2413337"/>
            <a:ext cx="7897813" cy="2862322"/>
          </a:xfrm>
          <a:prstGeom prst="rect">
            <a:avLst/>
          </a:prstGeom>
        </p:spPr>
        <p:txBody>
          <a:bodyPr wrap="square">
            <a:spAutoFit/>
          </a:bodyPr>
          <a:lstStyle/>
          <a:p>
            <a:pPr algn="ctr"/>
            <a:r>
              <a:rPr lang="de-DE" sz="2000" b="0" dirty="0">
                <a:solidFill>
                  <a:schemeClr val="tx1"/>
                </a:solidFill>
              </a:rPr>
              <a:t>Die </a:t>
            </a:r>
            <a:r>
              <a:rPr lang="de-DE" sz="2000" b="0" i="1" dirty="0" err="1">
                <a:solidFill>
                  <a:schemeClr val="tx1"/>
                </a:solidFill>
              </a:rPr>
              <a:t>Extractive</a:t>
            </a:r>
            <a:r>
              <a:rPr lang="de-DE" sz="2000" b="0" i="1" dirty="0">
                <a:solidFill>
                  <a:schemeClr val="tx1"/>
                </a:solidFill>
              </a:rPr>
              <a:t> Industries </a:t>
            </a:r>
            <a:r>
              <a:rPr lang="de-DE" sz="2000" b="0" i="1" dirty="0" err="1">
                <a:solidFill>
                  <a:schemeClr val="tx1"/>
                </a:solidFill>
              </a:rPr>
              <a:t>Transparency</a:t>
            </a:r>
            <a:r>
              <a:rPr lang="de-DE" sz="2000" b="0" i="1" dirty="0">
                <a:solidFill>
                  <a:schemeClr val="tx1"/>
                </a:solidFill>
              </a:rPr>
              <a:t> Initiative</a:t>
            </a:r>
            <a:r>
              <a:rPr lang="de-DE" sz="2000" b="0" dirty="0">
                <a:solidFill>
                  <a:schemeClr val="tx1"/>
                </a:solidFill>
              </a:rPr>
              <a:t> (EITI) wurde 2003 gegründet und ist ein </a:t>
            </a:r>
            <a:r>
              <a:rPr lang="de-DE" sz="2000" dirty="0">
                <a:solidFill>
                  <a:schemeClr val="tx1"/>
                </a:solidFill>
              </a:rPr>
              <a:t>internationaler Standard </a:t>
            </a:r>
            <a:r>
              <a:rPr lang="de-DE" sz="2000" b="0" dirty="0">
                <a:solidFill>
                  <a:schemeClr val="tx1"/>
                </a:solidFill>
              </a:rPr>
              <a:t>zur Förderung einer transparenten Verwaltung der natürlichen Ressourcen im Öl-, Gas- und Bergbausektor.</a:t>
            </a:r>
          </a:p>
          <a:p>
            <a:pPr algn="ctr"/>
            <a:endParaRPr lang="de-DE" sz="2000" b="0" dirty="0">
              <a:solidFill>
                <a:schemeClr val="tx1"/>
              </a:solidFill>
            </a:endParaRPr>
          </a:p>
          <a:p>
            <a:pPr algn="ctr"/>
            <a:r>
              <a:rPr lang="de-DE" sz="2000" b="0" dirty="0">
                <a:solidFill>
                  <a:schemeClr val="tx1"/>
                </a:solidFill>
              </a:rPr>
              <a:t>Länder, die EITI umsetzen, verpflichten sich dazu, Kerninformationen zum nationalen Rohstoffsektor (wie Steuerzahlungen, Lizenzen, Verträge und Produktionsdaten) zu veröffentlichen.  </a:t>
            </a:r>
          </a:p>
        </p:txBody>
      </p:sp>
    </p:spTree>
    <p:extLst>
      <p:ext uri="{BB962C8B-B14F-4D97-AF65-F5344CB8AC3E}">
        <p14:creationId xmlns:p14="http://schemas.microsoft.com/office/powerpoint/2010/main" val="2800410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Warum ist EITI weltweit wichtig?</a:t>
            </a:r>
          </a:p>
        </p:txBody>
      </p:sp>
      <p:graphicFrame>
        <p:nvGraphicFramePr>
          <p:cNvPr id="7" name="Diagramm 6"/>
          <p:cNvGraphicFramePr/>
          <p:nvPr>
            <p:extLst>
              <p:ext uri="{D42A27DB-BD31-4B8C-83A1-F6EECF244321}">
                <p14:modId xmlns:p14="http://schemas.microsoft.com/office/powerpoint/2010/main" val="1205097556"/>
              </p:ext>
            </p:extLst>
          </p:nvPr>
        </p:nvGraphicFramePr>
        <p:xfrm>
          <a:off x="2333625" y="2016126"/>
          <a:ext cx="66675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75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14917" y="1288977"/>
            <a:ext cx="10513483" cy="716093"/>
          </a:xfrm>
        </p:spPr>
        <p:txBody>
          <a:bodyPr/>
          <a:lstStyle/>
          <a:p>
            <a:r>
              <a:rPr lang="de-DE" dirty="0">
                <a:latin typeface="Arial" panose="020B0604020202020204" pitchFamily="34" charset="0"/>
                <a:cs typeface="Arial" panose="020B0604020202020204" pitchFamily="34" charset="0"/>
              </a:rPr>
              <a:t>Mit welchen Themen beschäftigt sich die EITI?</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553600587"/>
              </p:ext>
            </p:extLst>
          </p:nvPr>
        </p:nvGraphicFramePr>
        <p:xfrm>
          <a:off x="863600" y="2005070"/>
          <a:ext cx="10154170" cy="4149806"/>
        </p:xfrm>
        <a:graphic>
          <a:graphicData uri="http://schemas.openxmlformats.org/drawingml/2006/table">
            <a:tbl>
              <a:tblPr firstRow="1" bandRow="1">
                <a:tableStyleId>{5C22544A-7EE6-4342-B048-85BDC9FD1C3A}</a:tableStyleId>
              </a:tblPr>
              <a:tblGrid>
                <a:gridCol w="3543508">
                  <a:extLst>
                    <a:ext uri="{9D8B030D-6E8A-4147-A177-3AD203B41FA5}">
                      <a16:colId xmlns:a16="http://schemas.microsoft.com/office/drawing/2014/main" val="20000"/>
                    </a:ext>
                  </a:extLst>
                </a:gridCol>
                <a:gridCol w="6610662">
                  <a:extLst>
                    <a:ext uri="{9D8B030D-6E8A-4147-A177-3AD203B41FA5}">
                      <a16:colId xmlns:a16="http://schemas.microsoft.com/office/drawing/2014/main" val="20001"/>
                    </a:ext>
                  </a:extLst>
                </a:gridCol>
              </a:tblGrid>
              <a:tr h="1134613">
                <a:tc>
                  <a:txBody>
                    <a:bodyPr/>
                    <a:lstStyle/>
                    <a:p>
                      <a:pPr marL="628650" indent="0" algn="ctr"/>
                      <a:r>
                        <a:rPr lang="de-DE" sz="1400" b="1" kern="1200" dirty="0">
                          <a:solidFill>
                            <a:schemeClr val="tx1"/>
                          </a:solidFill>
                          <a:effectLst/>
                          <a:latin typeface="Arial" panose="020B0604020202020204" pitchFamily="34" charset="0"/>
                          <a:ea typeface="+mn-ea"/>
                          <a:cs typeface="Arial" panose="020B0604020202020204" pitchFamily="34" charset="0"/>
                        </a:rPr>
                        <a:t>Gesetzlicher und institutioneller Rahmen</a:t>
                      </a:r>
                      <a:endParaRPr lang="de-DE" sz="12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Arial" panose="020B0604020202020204" pitchFamily="34" charset="0"/>
                          <a:cs typeface="Arial" panose="020B0604020202020204" pitchFamily="34" charset="0"/>
                        </a:rPr>
                        <a:t>Wie werden Lizenzen und Verträge vergeben und in Registern erfasst? Wer sind die wirtschaftlichen Eigentümer der rohstofffördernden Unternehmen? Welche steuerlichen und rechtlichen Vereinbarungen bestehen?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719628">
                <a:tc>
                  <a:txBody>
                    <a:bodyPr/>
                    <a:lstStyle/>
                    <a:p>
                      <a:pPr marL="628650" indent="-628650" algn="ctr">
                        <a:spcBef>
                          <a:spcPts val="1200"/>
                        </a:spcBef>
                      </a:pPr>
                      <a:r>
                        <a:rPr lang="de-DE" sz="1400" b="1" dirty="0">
                          <a:solidFill>
                            <a:schemeClr val="tx1"/>
                          </a:solidFill>
                          <a:latin typeface="Arial" panose="020B0604020202020204" pitchFamily="34" charset="0"/>
                          <a:cs typeface="Arial" panose="020B0604020202020204" pitchFamily="34" charset="0"/>
                        </a:rPr>
                        <a:t>Produktion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solidFill>
                          <a:latin typeface="Arial" panose="020B0604020202020204" pitchFamily="34" charset="0"/>
                          <a:ea typeface="+mn-ea"/>
                          <a:cs typeface="Arial" panose="020B0604020202020204" pitchFamily="34" charset="0"/>
                        </a:rPr>
                        <a:t>Welche Rohstoffe werden gefördert? Wie groß sind die Fördermengen?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37384">
                <a:tc>
                  <a:txBody>
                    <a:bodyPr/>
                    <a:lstStyle/>
                    <a:p>
                      <a:pPr marL="628650" indent="0" algn="ctr"/>
                      <a:r>
                        <a:rPr lang="de-DE" sz="1400" b="1" dirty="0">
                          <a:solidFill>
                            <a:schemeClr val="tx1"/>
                          </a:solidFill>
                          <a:latin typeface="Arial" panose="020B0604020202020204" pitchFamily="34" charset="0"/>
                          <a:cs typeface="Arial" panose="020B0604020202020204" pitchFamily="34" charset="0"/>
                        </a:rPr>
                        <a:t>Einnahmengenerierung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solidFill>
                          <a:latin typeface="Arial" panose="020B0604020202020204" pitchFamily="34" charset="0"/>
                          <a:ea typeface="+mn-ea"/>
                          <a:cs typeface="Arial" panose="020B0604020202020204" pitchFamily="34" charset="0"/>
                        </a:rPr>
                        <a:t>Wie viel wird gezahlt (z.B.</a:t>
                      </a:r>
                      <a:r>
                        <a:rPr lang="de-DE" sz="1600" b="0" kern="1200" baseline="0" dirty="0">
                          <a:solidFill>
                            <a:schemeClr val="tx1"/>
                          </a:solidFill>
                          <a:latin typeface="Arial" panose="020B0604020202020204" pitchFamily="34" charset="0"/>
                          <a:ea typeface="+mn-ea"/>
                          <a:cs typeface="Arial" panose="020B0604020202020204" pitchFamily="34" charset="0"/>
                        </a:rPr>
                        <a:t> </a:t>
                      </a:r>
                      <a:r>
                        <a:rPr lang="de-DE" sz="1600" b="0" kern="1200" dirty="0">
                          <a:solidFill>
                            <a:schemeClr val="tx1"/>
                          </a:solidFill>
                          <a:latin typeface="Arial" panose="020B0604020202020204" pitchFamily="34" charset="0"/>
                          <a:ea typeface="+mn-ea"/>
                          <a:cs typeface="Arial" panose="020B0604020202020204" pitchFamily="34" charset="0"/>
                        </a:rPr>
                        <a:t>Steuern,</a:t>
                      </a:r>
                      <a:r>
                        <a:rPr lang="de-DE" sz="1600" b="0" kern="1200" baseline="0" dirty="0">
                          <a:solidFill>
                            <a:schemeClr val="tx1"/>
                          </a:solidFill>
                          <a:latin typeface="Arial" panose="020B0604020202020204" pitchFamily="34" charset="0"/>
                          <a:ea typeface="+mn-ea"/>
                          <a:cs typeface="Arial" panose="020B0604020202020204" pitchFamily="34" charset="0"/>
                        </a:rPr>
                        <a:t> Abgaben)</a:t>
                      </a:r>
                      <a:r>
                        <a:rPr lang="de-DE" sz="1600" b="0" kern="1200" dirty="0">
                          <a:solidFill>
                            <a:schemeClr val="tx1"/>
                          </a:solidFill>
                          <a:latin typeface="Arial" panose="020B0604020202020204" pitchFamily="34" charset="0"/>
                          <a:ea typeface="+mn-ea"/>
                          <a:cs typeface="Arial" panose="020B0604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68105">
                <a:tc>
                  <a:txBody>
                    <a:bodyPr/>
                    <a:lstStyle/>
                    <a:p>
                      <a:pPr marL="628650" indent="0" algn="ctr">
                        <a:spcAft>
                          <a:spcPts val="0"/>
                        </a:spcAft>
                      </a:pPr>
                      <a:r>
                        <a:rPr lang="de-DE" sz="1400" b="1" kern="1200" dirty="0">
                          <a:solidFill>
                            <a:schemeClr val="tx1"/>
                          </a:solidFill>
                          <a:latin typeface="Arial" panose="020B0604020202020204" pitchFamily="34" charset="0"/>
                          <a:ea typeface="+mn-ea"/>
                          <a:cs typeface="Arial" panose="020B0604020202020204" pitchFamily="34" charset="0"/>
                        </a:rPr>
                        <a:t>Einnahmenverteilung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600" dirty="0">
                          <a:solidFill>
                            <a:schemeClr val="tx1"/>
                          </a:solidFill>
                          <a:latin typeface="Arial" panose="020B0604020202020204" pitchFamily="34" charset="0"/>
                          <a:cs typeface="Arial" panose="020B0604020202020204" pitchFamily="34" charset="0"/>
                        </a:rPr>
                        <a:t>Wohin fließen die Einnahmen?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90076">
                <a:tc>
                  <a:txBody>
                    <a:bodyPr/>
                    <a:lstStyle/>
                    <a:p>
                      <a:pPr marL="628650" indent="0" algn="ctr"/>
                      <a:r>
                        <a:rPr lang="de-DE" sz="1400" b="1" dirty="0">
                          <a:solidFill>
                            <a:schemeClr val="tx1"/>
                          </a:solidFill>
                          <a:latin typeface="Arial" panose="020B0604020202020204" pitchFamily="34" charset="0"/>
                          <a:cs typeface="Arial" panose="020B0604020202020204" pitchFamily="34" charset="0"/>
                        </a:rPr>
                        <a:t>Sozialer</a:t>
                      </a:r>
                      <a:r>
                        <a:rPr lang="de-DE" sz="1400" b="1" baseline="0" dirty="0">
                          <a:solidFill>
                            <a:schemeClr val="tx1"/>
                          </a:solidFill>
                          <a:latin typeface="Arial" panose="020B0604020202020204" pitchFamily="34" charset="0"/>
                          <a:cs typeface="Arial" panose="020B0604020202020204" pitchFamily="34" charset="0"/>
                        </a:rPr>
                        <a:t> und </a:t>
                      </a:r>
                      <a:r>
                        <a:rPr lang="de-DE" sz="1400" b="1" dirty="0">
                          <a:solidFill>
                            <a:schemeClr val="tx1"/>
                          </a:solidFill>
                          <a:latin typeface="Arial" panose="020B0604020202020204" pitchFamily="34" charset="0"/>
                          <a:cs typeface="Arial" panose="020B0604020202020204" pitchFamily="34" charset="0"/>
                        </a:rPr>
                        <a:t>wirtschaftlicher Beitrag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600" dirty="0">
                          <a:solidFill>
                            <a:schemeClr val="tx1"/>
                          </a:solidFill>
                          <a:latin typeface="Arial" panose="020B0604020202020204" pitchFamily="34" charset="0"/>
                          <a:cs typeface="Arial" panose="020B0604020202020204" pitchFamily="34" charset="0"/>
                        </a:rPr>
                        <a:t>Welchen Beitrag leistet die Rohstoffwirtschaft zur Volkswirtschaft, insbesondere zur Beschäftigung?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echteck 5"/>
          <p:cNvSpPr/>
          <p:nvPr/>
        </p:nvSpPr>
        <p:spPr>
          <a:xfrm>
            <a:off x="9198027" y="6231600"/>
            <a:ext cx="3243262" cy="215444"/>
          </a:xfrm>
          <a:prstGeom prst="rect">
            <a:avLst/>
          </a:prstGeom>
        </p:spPr>
        <p:txBody>
          <a:bodyPr wrap="square">
            <a:spAutoFit/>
          </a:bodyPr>
          <a:lstStyle/>
          <a:p>
            <a:r>
              <a:rPr lang="en-US" sz="800" dirty="0">
                <a:solidFill>
                  <a:schemeClr val="bg1">
                    <a:lumMod val="50000"/>
                  </a:schemeClr>
                </a:solidFill>
                <a:hlinkClick r:id="rId2"/>
              </a:rPr>
              <a:t>Quelle: </a:t>
            </a:r>
            <a:r>
              <a:rPr lang="en-US" sz="800" dirty="0" err="1">
                <a:solidFill>
                  <a:schemeClr val="bg1">
                    <a:lumMod val="50000"/>
                  </a:schemeClr>
                </a:solidFill>
                <a:hlinkClick r:id="rId2"/>
              </a:rPr>
              <a:t>Internationales</a:t>
            </a:r>
            <a:r>
              <a:rPr lang="en-US" sz="800" dirty="0">
                <a:solidFill>
                  <a:schemeClr val="bg1">
                    <a:lumMod val="50000"/>
                  </a:schemeClr>
                </a:solidFill>
                <a:hlinkClick r:id="rId2"/>
              </a:rPr>
              <a:t> Sekretariat</a:t>
            </a:r>
            <a:endParaRPr lang="de-DE" sz="800" dirty="0">
              <a:solidFill>
                <a:schemeClr val="bg1">
                  <a:lumMod val="50000"/>
                </a:schemeClr>
              </a:solidFill>
            </a:endParaRPr>
          </a:p>
        </p:txBody>
      </p:sp>
      <p:pic>
        <p:nvPicPr>
          <p:cNvPr id="9" name="Grafik 8"/>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42108" y="2216525"/>
            <a:ext cx="581892" cy="628404"/>
          </a:xfrm>
          <a:prstGeom prst="rect">
            <a:avLst/>
          </a:prstGeom>
        </p:spPr>
      </p:pic>
      <p:pic>
        <p:nvPicPr>
          <p:cNvPr id="10" name="Grafik 9"/>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64367" y="3227359"/>
            <a:ext cx="609600" cy="609600"/>
          </a:xfrm>
          <a:prstGeom prst="rect">
            <a:avLst/>
          </a:prstGeom>
        </p:spPr>
      </p:pic>
      <p:pic>
        <p:nvPicPr>
          <p:cNvPr id="11" name="Grafik 10"/>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78221" y="3956918"/>
            <a:ext cx="581892" cy="550441"/>
          </a:xfrm>
          <a:prstGeom prst="rect">
            <a:avLst/>
          </a:prstGeom>
        </p:spPr>
      </p:pic>
      <p:pic>
        <p:nvPicPr>
          <p:cNvPr id="13" name="Grafik 12"/>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14400" y="4553052"/>
            <a:ext cx="609600" cy="609600"/>
          </a:xfrm>
          <a:prstGeom prst="rect">
            <a:avLst/>
          </a:prstGeom>
        </p:spPr>
      </p:pic>
      <p:pic>
        <p:nvPicPr>
          <p:cNvPr id="14" name="Grafik 13"/>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28254" y="5361246"/>
            <a:ext cx="609600" cy="609600"/>
          </a:xfrm>
          <a:prstGeom prst="rect">
            <a:avLst/>
          </a:prstGeom>
        </p:spPr>
      </p:pic>
    </p:spTree>
    <p:extLst>
      <p:ext uri="{BB962C8B-B14F-4D97-AF65-F5344CB8AC3E}">
        <p14:creationId xmlns:p14="http://schemas.microsoft.com/office/powerpoint/2010/main" val="27990736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rial" panose="020B0604020202020204" pitchFamily="34" charset="0"/>
                <a:cs typeface="Arial" panose="020B0604020202020204" pitchFamily="34" charset="0"/>
              </a:rPr>
              <a:t>Wie funktioniert die EITI?</a:t>
            </a:r>
          </a:p>
        </p:txBody>
      </p:sp>
      <p:grpSp>
        <p:nvGrpSpPr>
          <p:cNvPr id="3" name="Gruppieren 2"/>
          <p:cNvGrpSpPr/>
          <p:nvPr/>
        </p:nvGrpSpPr>
        <p:grpSpPr>
          <a:xfrm>
            <a:off x="1154243" y="2139358"/>
            <a:ext cx="9171043" cy="3429665"/>
            <a:chOff x="628650" y="2139357"/>
            <a:chExt cx="8172636" cy="2813643"/>
          </a:xfrm>
        </p:grpSpPr>
        <p:sp>
          <p:nvSpPr>
            <p:cNvPr id="7" name="Richtungspfeil 6"/>
            <p:cNvSpPr/>
            <p:nvPr/>
          </p:nvSpPr>
          <p:spPr bwMode="auto">
            <a:xfrm>
              <a:off x="628650" y="3273735"/>
              <a:ext cx="2844000" cy="1679265"/>
            </a:xfrm>
            <a:prstGeom prst="homePlate">
              <a:avLst>
                <a:gd name="adj" fmla="val 50035"/>
              </a:avLst>
            </a:prstGeom>
            <a:solidFill>
              <a:schemeClr val="tx2">
                <a:lumMod val="20000"/>
                <a:lumOff val="80000"/>
              </a:schemeClr>
            </a:solidFill>
            <a:ln w="2857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400" b="0" dirty="0">
                  <a:solidFill>
                    <a:schemeClr val="tx1"/>
                  </a:solidFill>
                </a:rPr>
                <a:t>Eine nationale </a:t>
              </a:r>
              <a:r>
                <a:rPr lang="de-DE" sz="1400" dirty="0">
                  <a:solidFill>
                    <a:schemeClr val="tx1"/>
                  </a:solidFill>
                </a:rPr>
                <a:t>Multi-Stakeholder-Gruppe </a:t>
              </a:r>
              <a:r>
                <a:rPr lang="de-DE" sz="1400" b="0" dirty="0">
                  <a:solidFill>
                    <a:schemeClr val="tx1"/>
                  </a:solidFill>
                </a:rPr>
                <a:t>(Regierung, Privatwirtschaft, Zivilgesellschaft) entscheidet über die Gestaltung des EITI-Prozesses.</a:t>
              </a:r>
            </a:p>
          </p:txBody>
        </p:sp>
        <p:pic>
          <p:nvPicPr>
            <p:cNvPr id="8" name="Picture 2"/>
            <p:cNvPicPr>
              <a:picLocks noChangeAspect="1" noChangeArrowheads="1"/>
            </p:cNvPicPr>
            <p:nvPr/>
          </p:nvPicPr>
          <p:blipFill rotWithShape="1">
            <a:blip r:embed="rId2" cstate="print">
              <a:clrChange>
                <a:clrFrom>
                  <a:srgbClr val="FAF6D4"/>
                </a:clrFrom>
                <a:clrTo>
                  <a:srgbClr val="FAF6D4">
                    <a:alpha val="0"/>
                  </a:srgbClr>
                </a:clrTo>
              </a:clrChange>
              <a:extLst>
                <a:ext uri="{28A0092B-C50C-407E-A947-70E740481C1C}">
                  <a14:useLocalDpi xmlns:a14="http://schemas.microsoft.com/office/drawing/2010/main"/>
                </a:ext>
              </a:extLst>
            </a:blip>
            <a:srcRect/>
            <a:stretch/>
          </p:blipFill>
          <p:spPr bwMode="auto">
            <a:xfrm>
              <a:off x="685799" y="2139357"/>
              <a:ext cx="1842365" cy="10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clrChange>
                <a:clrFrom>
                  <a:srgbClr val="F3F3F4"/>
                </a:clrFrom>
                <a:clrTo>
                  <a:srgbClr val="F3F3F4">
                    <a:alpha val="0"/>
                  </a:srgbClr>
                </a:clrTo>
              </a:clrChange>
              <a:extLst>
                <a:ext uri="{28A0092B-C50C-407E-A947-70E740481C1C}">
                  <a14:useLocalDpi xmlns:a14="http://schemas.microsoft.com/office/drawing/2010/main"/>
                </a:ext>
              </a:extLst>
            </a:blip>
            <a:srcRect/>
            <a:stretch/>
          </p:blipFill>
          <p:spPr bwMode="auto">
            <a:xfrm>
              <a:off x="6239049" y="2139358"/>
              <a:ext cx="1321509" cy="10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ingekerbter Richtungspfeil 10"/>
            <p:cNvSpPr/>
            <p:nvPr/>
          </p:nvSpPr>
          <p:spPr bwMode="auto">
            <a:xfrm>
              <a:off x="2734968" y="3273735"/>
              <a:ext cx="3600000" cy="1679265"/>
            </a:xfrm>
            <a:prstGeom prst="chevron">
              <a:avLst/>
            </a:prstGeom>
            <a:solidFill>
              <a:schemeClr val="accent2">
                <a:lumMod val="40000"/>
                <a:lumOff val="60000"/>
              </a:schemeClr>
            </a:solidFill>
            <a:ln w="28575" cap="flat" cmpd="sng" algn="ctr">
              <a:solidFill>
                <a:schemeClr val="accent2">
                  <a:lumMod val="40000"/>
                  <a:lumOff val="6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de-DE" sz="1400" b="0" dirty="0">
                  <a:solidFill>
                    <a:schemeClr val="tx1"/>
                  </a:solidFill>
                </a:rPr>
                <a:t>Jährlich werden die wichtigsten Informationen über den Rohstoffsektor in einem </a:t>
              </a:r>
              <a:r>
                <a:rPr lang="de-DE" sz="1400" dirty="0">
                  <a:solidFill>
                    <a:schemeClr val="tx1"/>
                  </a:solidFill>
                </a:rPr>
                <a:t>EITI-Bericht </a:t>
              </a:r>
              <a:r>
                <a:rPr lang="de-DE" sz="1400" b="0" dirty="0">
                  <a:solidFill>
                    <a:schemeClr val="tx1"/>
                  </a:solidFill>
                </a:rPr>
                <a:t>veröffentlicht.</a:t>
              </a:r>
            </a:p>
          </p:txBody>
        </p:sp>
        <p:sp>
          <p:nvSpPr>
            <p:cNvPr id="12" name="Eingekerbter Richtungspfeil 11"/>
            <p:cNvSpPr/>
            <p:nvPr/>
          </p:nvSpPr>
          <p:spPr bwMode="auto">
            <a:xfrm>
              <a:off x="5597286" y="3273735"/>
              <a:ext cx="3204000" cy="1679265"/>
            </a:xfrm>
            <a:prstGeom prst="chevron">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de-DE" sz="1400" b="0" dirty="0">
                  <a:solidFill>
                    <a:schemeClr val="tx1"/>
                  </a:solidFill>
                </a:rPr>
                <a:t>Die Informationen regen einen öffentlichen </a:t>
              </a:r>
              <a:r>
                <a:rPr lang="de-DE" sz="1400" dirty="0">
                  <a:solidFill>
                    <a:schemeClr val="tx1"/>
                  </a:solidFill>
                </a:rPr>
                <a:t>Dialog</a:t>
              </a:r>
              <a:r>
                <a:rPr lang="de-DE" sz="1400" b="0" dirty="0">
                  <a:solidFill>
                    <a:schemeClr val="tx1"/>
                  </a:solidFill>
                </a:rPr>
                <a:t> darüber an, wie Rohstoffe besser verwaltet werden können.</a:t>
              </a:r>
              <a:endParaRPr lang="de-DE" sz="1400" dirty="0">
                <a:solidFill>
                  <a:schemeClr val="tx1"/>
                </a:solidFill>
              </a:endParaRPr>
            </a:p>
          </p:txBody>
        </p:sp>
      </p:grpSp>
      <p:pic>
        <p:nvPicPr>
          <p:cNvPr id="6" name="Picture 2">
            <a:extLst>
              <a:ext uri="{FF2B5EF4-FFF2-40B4-BE49-F238E27FC236}">
                <a16:creationId xmlns:a16="http://schemas.microsoft.com/office/drawing/2014/main" id="{A2D91EDC-8D27-1197-DD4B-0C96A1606F61}"/>
              </a:ext>
            </a:extLst>
          </p:cNvPr>
          <p:cNvPicPr>
            <a:picLocks noChangeAspect="1" noChangeArrowheads="1"/>
          </p:cNvPicPr>
          <p:nvPr/>
        </p:nvPicPr>
        <p:blipFill rotWithShape="1">
          <a:blip r:embed="rId4" cstate="print">
            <a:clrChange>
              <a:clrFrom>
                <a:srgbClr val="E2F4FD"/>
              </a:clrFrom>
              <a:clrTo>
                <a:srgbClr val="E2F4FD">
                  <a:alpha val="0"/>
                </a:srgbClr>
              </a:clrTo>
            </a:clrChange>
            <a:extLst>
              <a:ext uri="{28A0092B-C50C-407E-A947-70E740481C1C}">
                <a14:useLocalDpi xmlns:a14="http://schemas.microsoft.com/office/drawing/2010/main"/>
              </a:ext>
            </a:extLst>
          </a:blip>
          <a:srcRect/>
          <a:stretch/>
        </p:blipFill>
        <p:spPr bwMode="auto">
          <a:xfrm>
            <a:off x="4506775" y="2005070"/>
            <a:ext cx="1362288" cy="142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3861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258" y="1037768"/>
            <a:ext cx="10513483" cy="716093"/>
          </a:xfrm>
        </p:spPr>
        <p:txBody>
          <a:bodyPr/>
          <a:lstStyle/>
          <a:p>
            <a:r>
              <a:rPr lang="de-DE" b="1" dirty="0"/>
              <a:t>Zahlen und Fakten zur EITI</a:t>
            </a:r>
          </a:p>
        </p:txBody>
      </p:sp>
      <p:sp>
        <p:nvSpPr>
          <p:cNvPr id="14" name="Rechteck 13"/>
          <p:cNvSpPr/>
          <p:nvPr/>
        </p:nvSpPr>
        <p:spPr>
          <a:xfrm>
            <a:off x="8711739" y="5954251"/>
            <a:ext cx="2916708" cy="215444"/>
          </a:xfrm>
          <a:prstGeom prst="rect">
            <a:avLst/>
          </a:prstGeom>
        </p:spPr>
        <p:txBody>
          <a:bodyPr wrap="square">
            <a:spAutoFit/>
          </a:bodyPr>
          <a:lstStyle/>
          <a:p>
            <a:r>
              <a:rPr lang="en-US" sz="800" dirty="0">
                <a:solidFill>
                  <a:schemeClr val="tx1"/>
                </a:solidFill>
                <a:hlinkClick r:id="rId2"/>
              </a:rPr>
              <a:t>Quelle: </a:t>
            </a:r>
            <a:r>
              <a:rPr lang="en-US" sz="800" dirty="0" err="1">
                <a:solidFill>
                  <a:schemeClr val="tx1"/>
                </a:solidFill>
                <a:hlinkClick r:id="rId2"/>
              </a:rPr>
              <a:t>Internationales</a:t>
            </a:r>
            <a:r>
              <a:rPr lang="en-US" sz="800" dirty="0">
                <a:solidFill>
                  <a:schemeClr val="tx1"/>
                </a:solidFill>
                <a:hlinkClick r:id="rId2"/>
              </a:rPr>
              <a:t> Sekretariat </a:t>
            </a:r>
            <a:r>
              <a:rPr lang="en-US" sz="800" u="sng" dirty="0">
                <a:solidFill>
                  <a:schemeClr val="tx1"/>
                </a:solidFill>
                <a:hlinkClick r:id="rId2"/>
              </a:rPr>
              <a:t> </a:t>
            </a:r>
            <a:r>
              <a:rPr lang="en-US" sz="800" u="sng" dirty="0">
                <a:solidFill>
                  <a:schemeClr val="tx1"/>
                </a:solidFill>
              </a:rPr>
              <a:t>(Stand </a:t>
            </a:r>
            <a:r>
              <a:rPr lang="en-US" sz="800" u="sng" dirty="0" err="1">
                <a:solidFill>
                  <a:schemeClr val="tx1"/>
                </a:solidFill>
              </a:rPr>
              <a:t>Januar</a:t>
            </a:r>
            <a:r>
              <a:rPr lang="en-US" sz="800" u="sng" dirty="0">
                <a:solidFill>
                  <a:schemeClr val="tx1"/>
                </a:solidFill>
              </a:rPr>
              <a:t> 2024)</a:t>
            </a:r>
            <a:endParaRPr lang="de-DE" sz="1100" dirty="0">
              <a:solidFill>
                <a:schemeClr val="tx1"/>
              </a:solidFill>
            </a:endParaRPr>
          </a:p>
        </p:txBody>
      </p:sp>
      <p:graphicFrame>
        <p:nvGraphicFramePr>
          <p:cNvPr id="8" name="Diagramm 7">
            <a:extLst>
              <a:ext uri="{FF2B5EF4-FFF2-40B4-BE49-F238E27FC236}">
                <a16:creationId xmlns:a16="http://schemas.microsoft.com/office/drawing/2014/main" id="{6F3A18D0-014F-478E-B373-8C3ED61B9055}"/>
              </a:ext>
            </a:extLst>
          </p:cNvPr>
          <p:cNvGraphicFramePr/>
          <p:nvPr>
            <p:extLst>
              <p:ext uri="{D42A27DB-BD31-4B8C-83A1-F6EECF244321}">
                <p14:modId xmlns:p14="http://schemas.microsoft.com/office/powerpoint/2010/main" val="3451183548"/>
              </p:ext>
            </p:extLst>
          </p:nvPr>
        </p:nvGraphicFramePr>
        <p:xfrm>
          <a:off x="1758792" y="1960276"/>
          <a:ext cx="9140078" cy="407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0266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sfolie ohne Webadresse">
  <a:themeElements>
    <a:clrScheme name="Neue EITI Farbpalette">
      <a:dk1>
        <a:sysClr val="windowText" lastClr="000000"/>
      </a:dk1>
      <a:lt1>
        <a:sysClr val="window" lastClr="FFFFFF"/>
      </a:lt1>
      <a:dk2>
        <a:srgbClr val="132856"/>
      </a:dk2>
      <a:lt2>
        <a:srgbClr val="D8D8D8"/>
      </a:lt2>
      <a:accent1>
        <a:srgbClr val="132856"/>
      </a:accent1>
      <a:accent2>
        <a:srgbClr val="165B89"/>
      </a:accent2>
      <a:accent3>
        <a:srgbClr val="1BC2EE"/>
      </a:accent3>
      <a:accent4>
        <a:srgbClr val="89AA2E"/>
      </a:accent4>
      <a:accent5>
        <a:srgbClr val="2B8636"/>
      </a:accent5>
      <a:accent6>
        <a:srgbClr val="F6A70A"/>
      </a:accent6>
      <a:hlink>
        <a:srgbClr val="3768D3"/>
      </a:hlink>
      <a:folHlink>
        <a:srgbClr val="7030A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A942903B428284CB195D4232C502BBC" ma:contentTypeVersion="14" ma:contentTypeDescription="Ein neues Dokument erstellen." ma:contentTypeScope="" ma:versionID="739a4c02f9591ee0dd6414bad6e232b0">
  <xsd:schema xmlns:xsd="http://www.w3.org/2001/XMLSchema" xmlns:xs="http://www.w3.org/2001/XMLSchema" xmlns:p="http://schemas.microsoft.com/office/2006/metadata/properties" xmlns:ns2="c049e1f7-808b-486f-abbe-eb36d6d49c25" xmlns:ns3="4479c50f-fb26-42dc-ac6e-8a18656bc91c" targetNamespace="http://schemas.microsoft.com/office/2006/metadata/properties" ma:root="true" ma:fieldsID="c3a3e11a81d6d494a29e25d8868d8615" ns2:_="" ns3:_="">
    <xsd:import namespace="c049e1f7-808b-486f-abbe-eb36d6d49c25"/>
    <xsd:import namespace="4479c50f-fb26-42dc-ac6e-8a18656bc9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9e1f7-808b-486f-abbe-eb36d6d49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79c50f-fb26-42dc-ac6e-8a18656bc91c"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ba9e1c24-440e-4e5a-ae81-ba6635967742}" ma:internalName="TaxCatchAll" ma:showField="CatchAllData" ma:web="4479c50f-fb26-42dc-ac6e-8a18656bc9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79c50f-fb26-42dc-ac6e-8a18656bc91c" xsi:nil="true"/>
    <lcf76f155ced4ddcb4097134ff3c332f xmlns="c049e1f7-808b-486f-abbe-eb36d6d49c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D0B8F4-5056-4B40-8794-5AF88D6D75E4}">
  <ds:schemaRefs>
    <ds:schemaRef ds:uri="http://schemas.microsoft.com/sharepoint/v3/contenttype/forms"/>
  </ds:schemaRefs>
</ds:datastoreItem>
</file>

<file path=customXml/itemProps2.xml><?xml version="1.0" encoding="utf-8"?>
<ds:datastoreItem xmlns:ds="http://schemas.openxmlformats.org/officeDocument/2006/customXml" ds:itemID="{073C340F-7971-4262-BA80-FDE26858E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9e1f7-808b-486f-abbe-eb36d6d49c25"/>
    <ds:schemaRef ds:uri="4479c50f-fb26-42dc-ac6e-8a18656bc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A6BD6-B122-4B8B-B369-53CB0287D7AE}">
  <ds:schemaRefs>
    <ds:schemaRef ds:uri="http://schemas.microsoft.com/office/2006/metadata/properties"/>
    <ds:schemaRef ds:uri="http://schemas.microsoft.com/office/infopath/2007/PartnerControls"/>
    <ds:schemaRef ds:uri="4479c50f-fb26-42dc-ac6e-8a18656bc91c"/>
    <ds:schemaRef ds:uri="c049e1f7-808b-486f-abbe-eb36d6d49c25"/>
  </ds:schemaRefs>
</ds:datastoreItem>
</file>

<file path=docProps/app.xml><?xml version="1.0" encoding="utf-8"?>
<Properties xmlns="http://schemas.openxmlformats.org/officeDocument/2006/extended-properties" xmlns:vt="http://schemas.openxmlformats.org/officeDocument/2006/docPropsVTypes">
  <Template>giz-powerpoint-leerfolie-de</Template>
  <TotalTime>0</TotalTime>
  <Words>1850</Words>
  <Application>Microsoft Office PowerPoint</Application>
  <PresentationFormat>Breitbild</PresentationFormat>
  <Paragraphs>310</Paragraphs>
  <Slides>40</Slides>
  <Notes>9</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40</vt:i4>
      </vt:variant>
    </vt:vector>
  </HeadingPairs>
  <TitlesOfParts>
    <vt:vector size="48" baseType="lpstr">
      <vt:lpstr>Arial</vt:lpstr>
      <vt:lpstr>Arial Narrow</vt:lpstr>
      <vt:lpstr>Calibri</vt:lpstr>
      <vt:lpstr>Cambria</vt:lpstr>
      <vt:lpstr>Century Gothic</vt:lpstr>
      <vt:lpstr>Wingdings</vt:lpstr>
      <vt:lpstr>Titelfolie</vt:lpstr>
      <vt:lpstr>1_Inhaltsfolie ohne Webadresse</vt:lpstr>
      <vt:lpstr>PowerPoint-Präsentation</vt:lpstr>
      <vt:lpstr>D-EITI-Präsentation</vt:lpstr>
      <vt:lpstr>Inhalt</vt:lpstr>
      <vt:lpstr>1. Was ist die EITI?</vt:lpstr>
      <vt:lpstr>Was ist die EITI?</vt:lpstr>
      <vt:lpstr>Warum ist EITI weltweit wichtig?</vt:lpstr>
      <vt:lpstr>Mit welchen Themen beschäftigt sich die EITI?</vt:lpstr>
      <vt:lpstr>Wie funktioniert die EITI?</vt:lpstr>
      <vt:lpstr>Zahlen und Fakten zur EITI</vt:lpstr>
      <vt:lpstr>EITI-Länder</vt:lpstr>
      <vt:lpstr>2. Warum EITI in Deutschland?</vt:lpstr>
      <vt:lpstr>Warum setzt Deutschland die EITI um?</vt:lpstr>
      <vt:lpstr>3. EITI in Deutschland</vt:lpstr>
      <vt:lpstr>Wer setzt EITI in Deutschland um?</vt:lpstr>
      <vt:lpstr>Die Multi-Stakeholder-Gruppe der deutschen EITI </vt:lpstr>
      <vt:lpstr>EITI-Umsetzung in einem föderalen Land</vt:lpstr>
      <vt:lpstr>PowerPoint-Präsentation</vt:lpstr>
      <vt:lpstr>Die MSG hat sieben Ziele für die D-EITI definiert (1/2)</vt:lpstr>
      <vt:lpstr>Die MSG hat sieben Ziele für die D-EITI definiert (2/2)</vt:lpstr>
      <vt:lpstr>Die 7 D-EITI-Ziele können zu drei Themen zusammengefasst werden</vt:lpstr>
      <vt:lpstr>Um ein EITI-konformes Land zu werden, musste Deutschland mehrere Schritte durchlaufen</vt:lpstr>
      <vt:lpstr>Von der Vorbereitungsgruppe zum EITI konformen Land: Was hat D-EITI schon erreicht? </vt:lpstr>
      <vt:lpstr>Von der Kandidatur zum EITI-konformen Land: Was steht noch bevor? </vt:lpstr>
      <vt:lpstr>4. Aktueller Umsetzungsstand der EITI in Deutschland</vt:lpstr>
      <vt:lpstr>Veröffentlichung des 6. D-EITI Berichts</vt:lpstr>
      <vt:lpstr>Themen des D-EITI-Berichts</vt:lpstr>
      <vt:lpstr>D-EITI Bericht: Highlights</vt:lpstr>
      <vt:lpstr>Zahlungen 2021 im Sechsten D-EITI Bericht</vt:lpstr>
      <vt:lpstr>5. D-EITI und EU-Bilanzrichtlinie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Mehr Informationen zu D-EITI </vt:lpstr>
      <vt:lpstr>Kontakt</vt:lpstr>
    </vt:vector>
  </TitlesOfParts>
  <Company>GIZ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Link</dc:creator>
  <cp:keywords>GIZ-Leerfolie</cp:keywords>
  <cp:lastModifiedBy>Giesler, Klara GIZ</cp:lastModifiedBy>
  <cp:revision>477</cp:revision>
  <cp:lastPrinted>2015-03-25T17:46:54Z</cp:lastPrinted>
  <dcterms:created xsi:type="dcterms:W3CDTF">2015-03-18T12:45:04Z</dcterms:created>
  <dcterms:modified xsi:type="dcterms:W3CDTF">2024-03-25T11:21:31Z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0x0101006A942903B428284CB195D4232C502BBC</vt:lpwstr>
  </property>
  <property fmtid="{D5CDD505-2E9C-101B-9397-08002B2CF9AE}" pid="3" name="MediaServiceImageTags">
    <vt:lpwstr/>
  </property>
</Properties>
</file>